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 varScale="1">
        <p:scale>
          <a:sx n="83" d="100"/>
          <a:sy n="83" d="100"/>
        </p:scale>
        <p:origin x="9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6322-C2C9-4FE8-BBC7-A80C06EB68CE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6E515-BF08-4FD3-B29C-15DFEDFBA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37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B7D3-6C14-4678-94B4-D79C05F93692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B1BEF-3F31-4DB1-AB99-2738AAE68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50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4DF4-41A9-4FDA-89E1-E8592962EB5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4B97F-FB1C-4DB9-957D-5F3991658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75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457E-6CB9-43B9-9BEB-A1B537F1713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3649F-E106-417E-AAD9-2906F8A57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14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E7602-680C-4B7F-B461-4F21F6E0114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EE3CB-19B7-42AA-8A86-993FCBDB1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492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1B02-8D90-4D3C-8279-854CCE31D288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20A73-DF37-4CD2-AD21-1F0AB46F62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693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5DDF-B58C-4C86-9B26-6F586E2B8BF7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B3FB2-2B23-4880-B803-02A6681A7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7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DF15-EBC6-43FE-B9F6-8D596562856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F1158-82BC-4DD5-B7C5-E049E5270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2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9FAB-3AEB-4FA9-8FEE-F4BD5E8DBAA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17A05-A5A7-40A2-9547-D890D9E8E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4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7CAB-150F-4412-8402-9D1F44BEDB0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89A1-2E68-49ED-A6E8-F942129A5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71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26A1-B01E-45B2-88E5-37E51D99A8A2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04D0-BB76-4BD4-95DC-74175DCA7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36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29CF-934C-4B7A-80AD-8226AE08BACE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6EEC8-C58F-497D-B8A2-B5EB4EEB8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98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400F-BC57-4349-A1C7-86EA89BBD17F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D9817-85A4-46B8-AE9F-DC4CFEA5D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677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2382-71AA-4163-8E6D-2B525DAFC68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FE41D-87F5-44F2-9EA5-F4989A162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877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EA79-D8FD-4E5D-BBD5-4F79512CC411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410CB-67D1-42BB-BE10-3F797B397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383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F70D-6FED-449B-94CB-0CD5D42576B2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E734-98B9-457D-AC72-AE1F5ED25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2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CF860-3567-4B32-9FD6-221CC05FF05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82400-8A52-4AFF-9E62-753A2E434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359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AE48-2736-4485-A0F1-6BD044E49143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45707-DB73-4C17-AA18-8C60D7EB0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967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2FC7-320B-4B8F-A70A-17061F36E55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D45E-F4E7-4E78-9BED-31ADC7DC1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82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1F57-150A-47B7-AAEA-94C3B66E7FA8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5371D-0A17-4E01-8738-D95C4C899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45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439B-3C76-4114-BDCB-9AF326908584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2A9CC-4F32-4BF4-A7B2-0B1DF0E0C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066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B86A-D59D-4EE8-97F5-61D5AF0E1CC1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BCB75-5A17-4C2B-90D1-2B12564BB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4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58A6-D4A0-46F5-863B-2E40571F9823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21EB4-008D-4032-AF1C-22E2F2D88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93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F01A-EB1E-4411-BDC6-C113D2302EC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EC6EA-9FA3-4943-A8BB-8C6CB3741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4438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6DE4B-6B00-4C3B-A80E-8ADFCE49E7CA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086D-FC69-4AC4-B2F9-6213613BC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231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99BF-656F-4248-9011-8CBB2658D4CA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2C5F8-52BB-4AC3-865B-970948727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762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CE1D-5C1F-4259-9B33-A78792C7CC4E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0CC6-0913-4880-B1FC-775211C87F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9209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0806-E492-4415-80F0-1F198929152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8413B-FD13-4B30-B7A7-4EC4DBDB8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4659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20CBF-1C92-4F8E-B949-A8FF2DC6EF6F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EE8E1-D65D-47E9-85E9-68BA0BD49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4143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9B50-84E8-44BD-A22D-86EF19B47B7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58430-DEB5-4FBA-B2AA-7A63D17AC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8528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6172-D397-4E88-B35E-21041806798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94EC8-3B20-4DAB-9829-8E2209177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4762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67E8-8440-4659-84EF-5A1D84801DC5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EC22-522E-4528-9509-A44B5FFB6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740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8D1F-CDC5-4EAB-8037-F6B5BDB53B37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12889-BAFA-446F-8C57-161528041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4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0A3A-DAD6-4C67-A760-E6F880680F14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AD6B-E7B6-4E93-B0FD-B766E8207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9624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DB27-CEB3-4BDA-9224-722CAC0BD93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AB734-F6AE-484C-B89F-37AB95485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8554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B1C24-6BE7-4673-9ABE-EA47EE16F86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5EBDF-4FB3-46D1-99C7-CFC3D4F6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4060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C72A-F478-4DA5-85EF-CDDAB2CE3DEA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CA2DA-121C-485A-8923-5D955ACD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793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2CD3-7E80-4F5F-9305-5A04A0B8153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B7FC9-F449-40EA-8ED5-A6D0FD226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3566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A2D8-1909-4CC9-ABE4-D519AAAB0C9C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4214B-4C7E-4A5B-A82A-826B188BC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5953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0969-1C60-44DA-AE67-4F74A0BDF688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54DA3-0769-41AF-A696-923B5DFD3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2450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7F-0F84-4BD7-84CB-4EEC0F67A62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1C605-D244-4CA5-8F53-5BB4C0E90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63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FEEC0-6D67-4EC7-BF8A-AE3AA77E5D4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2053D-DEE0-4B80-9C39-9B37189AD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1824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5F1C-BCB2-4F54-9103-738C33BE3AB1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EB38-6C39-4EC5-ADBF-C879FC4D6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8094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0FC0E-44C4-4F2F-AB90-3263B03CC86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335A-3196-40B2-A3A3-5957B447B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BB7E-03F9-4160-9AED-5BEF4E2F521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9670D-BBCD-441A-A38F-C58A8F54C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8191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89BB-6641-4248-A092-CBD351395D17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BF416-2098-419A-B667-9DF3C7677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946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349F-7EDB-40E0-8E05-E76F2F54FD44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5788B-6F90-4260-AE91-2183E8FFE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1570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9C4C-C4F1-42E8-BB21-84DD6AA90E0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992FB-6684-4625-9EAE-BAAC65AD5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1523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B6CCF-C0AD-4773-8419-36CB4D09A2D5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4B57-24F4-4B72-BC3F-84F156B86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916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B7EE-DD40-4932-A2F3-237AD71515F4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228E0-12BC-4742-A6E4-2AD125E38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39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2F94-2EED-4544-AA23-F6CE3472670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C5E93-58E4-4693-B095-464871DFF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32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0ACE-5EFC-438A-9DA3-4095719AE46E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CAFC-8A59-4866-AE91-2C59DF6D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2729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A543-AD02-4533-9232-D4F9B65E4CF3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6604D-4A5F-4CBA-8E6D-C5E1E895C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7250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D22A-32C0-49BB-9177-FE6B146AA65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8217F-843C-4D77-BECE-172F8D79F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5628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E4BD-EB19-4FDD-8CEC-BE425EA95A68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19453-0F6C-42A8-B746-72F6F3074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98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F569-294E-4797-85B2-16B3C0BA01AF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7B8BE-7C51-4549-B116-7FF5B99F7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1760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7A6A-D8C6-457C-B5C1-B6C356552F55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959FD-B413-4843-AD7A-B966C6B40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0889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AA4C-2AEB-425A-ADD2-29AFA461636B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AA0F2-FDBC-4598-9887-C9775FE69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3439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5FBD-D490-4E25-ABAA-781FB56FD7C7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5E0F-7457-4DDF-B83B-51EF4AD57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2796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A990-85EC-4694-BAA4-539681556BE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861A2-1950-4DF4-9686-83D9E2F07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3213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2D99-FCAD-4E95-B672-658827D0E39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5A2CF-1AFB-44D1-9839-D1FA142EC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3957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AC32-2466-4BA7-805D-16DED2C017D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6ECB-FBAA-4DEF-A5A6-6C8180355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092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CB1C-E697-4663-B50D-E207BA11FB1E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95CFE-F078-4AD8-85E5-5FC17A5AA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59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67E53-1D90-4241-898C-2328D2BBDE66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D3FD8-5BB7-4813-B967-39C2A7243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2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AF6E-0DD0-4DE5-82A4-A8E68D1E7E00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2479B-3A41-40EC-917A-78807F786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9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B507-50CA-4B13-A55E-E23BFCE58A88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F1FF3-50FE-4DF4-906B-9C5DFAD80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94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9011F7-2613-410F-9D5B-648435FD7319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7CA9EF4-653D-4E38-9850-E0BA79F966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A432D42-485D-4DC1-9ECD-11F5E1F35091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8B7CF9-E282-423E-A488-85A6242C91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10340E5-C185-4FA1-A379-93223C457C9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9AF300C-1AC5-433B-904C-53D08077C5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189FD75-DF59-49A0-9CFC-3A7D39CAAF87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22DFB96-C3D9-4F08-B767-D836F07A26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5A96451-7F74-4653-B9F9-5469A996432A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0BAB35F-07B8-4F39-9838-E362B09F63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8E6D081-F81C-41BE-ADF4-BCFD03B3E2F2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82A6608-BAFC-42F4-817F-C0A6F1AFB4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1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"/>
          <p:cNvGrpSpPr>
            <a:grpSpLocks/>
          </p:cNvGrpSpPr>
          <p:nvPr/>
        </p:nvGrpSpPr>
        <p:grpSpPr bwMode="auto">
          <a:xfrm>
            <a:off x="1219200" y="609600"/>
            <a:ext cx="6400800" cy="4572000"/>
            <a:chOff x="1752600" y="990600"/>
            <a:chExt cx="6400800" cy="4572000"/>
          </a:xfrm>
        </p:grpSpPr>
        <p:pic>
          <p:nvPicPr>
            <p:cNvPr id="7172" name="Picture 7" descr="C:\Documents and Settings\bkane\Local Settings\Temporary Internet Files\Content.IE5\WOIHOXGW\MP900385511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990600"/>
              <a:ext cx="64008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 descr="C:\Documents and Settings\bkane\Local Settings\Temporary Internet Files\Content.IE5\VSEHD93B\MC900331922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3048000"/>
              <a:ext cx="1783533" cy="1747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3962400" y="3733800"/>
            <a:ext cx="3733800" cy="1698625"/>
          </a:xfrm>
        </p:spPr>
        <p:txBody>
          <a:bodyPr/>
          <a:lstStyle/>
          <a:p>
            <a:pPr algn="r" eaLnBrk="1" hangingPunct="1"/>
            <a:r>
              <a:rPr lang="en-US" altLang="en-US" sz="12000" smtClean="0"/>
              <a:t>SWAT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6390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2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8350" y="3057237"/>
            <a:ext cx="506730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9200" y="4862946"/>
            <a:ext cx="2819400" cy="1219200"/>
          </a:xfrm>
          <a:prstGeom prst="rect">
            <a:avLst/>
          </a:prstGeom>
          <a:blipFill rotWithShape="1">
            <a:blip r:embed="rId5"/>
            <a:stretch>
              <a:fillRect t="-4785" b="-12919"/>
            </a:stretch>
          </a:blipFill>
          <a:ln w="57150">
            <a:solidFill>
              <a:schemeClr val="tx2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200" y="3104862"/>
            <a:ext cx="5181600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bkane\Local Settings\Temporary Internet Files\Content.IE5\DT4FSKB2\MP9001755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773988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3733800"/>
            <a:ext cx="3733800" cy="1698625"/>
          </a:xfrm>
        </p:spPr>
        <p:txBody>
          <a:bodyPr/>
          <a:lstStyle/>
          <a:p>
            <a:pPr algn="r" eaLnBrk="1" hangingPunct="1"/>
            <a:r>
              <a:rPr lang="en-US" altLang="en-US" sz="12000" smtClean="0"/>
              <a:t>SWAT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5029200" y="4862513"/>
            <a:ext cx="2819400" cy="1219200"/>
          </a:xfrm>
          <a:prstGeom prst="rect">
            <a:avLst/>
          </a:prstGeom>
          <a:ln w="57150"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+mj-cs"/>
              </a:rPr>
              <a:t>- ¼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2599964"/>
            <a:ext cx="788670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¼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681538"/>
            <a:ext cx="781050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024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 ½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2599964"/>
            <a:ext cx="788670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½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976"/>
          <a:stretch/>
        </p:blipFill>
        <p:spPr>
          <a:xfrm>
            <a:off x="533400" y="3021157"/>
            <a:ext cx="772477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2294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- 1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2599964"/>
            <a:ext cx="788670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3316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¼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030" y="4639974"/>
            <a:ext cx="78200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4340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¼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030" y="4639974"/>
            <a:ext cx="78200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xfrm>
            <a:off x="685800" y="304800"/>
            <a:ext cx="7772400" cy="2209800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3311237"/>
            <a:ext cx="2819400" cy="1219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5014913" y="3311525"/>
            <a:ext cx="2819400" cy="12192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-∞</a:t>
            </a:r>
          </a:p>
        </p:txBody>
      </p:sp>
      <p:sp>
        <p:nvSpPr>
          <p:cNvPr id="5" name="Tit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6400" y="4807528"/>
            <a:ext cx="2819400" cy="12746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5029200" y="4862513"/>
            <a:ext cx="2819400" cy="12192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>
                <a:solidFill>
                  <a:srgbClr val="1F497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1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060484"/>
            <a:ext cx="786765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65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1_Office Theme</vt:lpstr>
      <vt:lpstr>2_Office Theme</vt:lpstr>
      <vt:lpstr>3_Office Theme</vt:lpstr>
      <vt:lpstr>4_Office Theme</vt:lpstr>
      <vt:lpstr>5_Office Theme</vt:lpstr>
      <vt:lpstr>SWAT</vt:lpstr>
      <vt:lpstr> </vt:lpstr>
      <vt:lpstr> </vt:lpstr>
      <vt:lpstr> </vt:lpstr>
      <vt:lpstr> </vt:lpstr>
      <vt:lpstr> </vt:lpstr>
      <vt:lpstr> </vt:lpstr>
      <vt:lpstr> </vt:lpstr>
      <vt:lpstr> </vt:lpstr>
      <vt:lpstr> </vt:lpstr>
      <vt:lpstr> </vt:lpstr>
      <vt:lpstr>SWAT</vt:lpstr>
    </vt:vector>
  </TitlesOfParts>
  <Company>morton H 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SWAT</dc:title>
  <dc:creator>teacher</dc:creator>
  <cp:lastModifiedBy>Barbara Kane</cp:lastModifiedBy>
  <cp:revision>20</cp:revision>
  <dcterms:created xsi:type="dcterms:W3CDTF">2012-02-08T23:30:37Z</dcterms:created>
  <dcterms:modified xsi:type="dcterms:W3CDTF">2020-08-31T16:12:43Z</dcterms:modified>
</cp:coreProperties>
</file>