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88" r:id="rId2"/>
    <p:sldId id="290" r:id="rId3"/>
    <p:sldId id="289" r:id="rId4"/>
    <p:sldId id="256" r:id="rId5"/>
    <p:sldId id="259" r:id="rId6"/>
    <p:sldId id="295" r:id="rId7"/>
    <p:sldId id="296" r:id="rId8"/>
    <p:sldId id="260" r:id="rId9"/>
    <p:sldId id="261" r:id="rId10"/>
    <p:sldId id="297" r:id="rId11"/>
    <p:sldId id="298" r:id="rId12"/>
    <p:sldId id="262" r:id="rId13"/>
    <p:sldId id="263" r:id="rId14"/>
    <p:sldId id="299" r:id="rId15"/>
    <p:sldId id="264" r:id="rId16"/>
    <p:sldId id="300" r:id="rId17"/>
    <p:sldId id="265" r:id="rId18"/>
    <p:sldId id="301" r:id="rId19"/>
    <p:sldId id="302" r:id="rId20"/>
    <p:sldId id="266" r:id="rId21"/>
    <p:sldId id="303" r:id="rId22"/>
    <p:sldId id="267" r:id="rId23"/>
    <p:sldId id="304" r:id="rId24"/>
    <p:sldId id="268" r:id="rId25"/>
    <p:sldId id="305" r:id="rId26"/>
    <p:sldId id="269" r:id="rId27"/>
    <p:sldId id="270" r:id="rId28"/>
    <p:sldId id="306" r:id="rId29"/>
    <p:sldId id="271" r:id="rId30"/>
    <p:sldId id="307" r:id="rId31"/>
    <p:sldId id="308" r:id="rId32"/>
    <p:sldId id="294" r:id="rId33"/>
    <p:sldId id="309" r:id="rId34"/>
    <p:sldId id="310" r:id="rId35"/>
    <p:sldId id="273" r:id="rId36"/>
    <p:sldId id="274" r:id="rId37"/>
    <p:sldId id="311" r:id="rId38"/>
    <p:sldId id="312" r:id="rId39"/>
    <p:sldId id="275" r:id="rId40"/>
    <p:sldId id="276" r:id="rId41"/>
    <p:sldId id="313" r:id="rId42"/>
    <p:sldId id="314" r:id="rId43"/>
    <p:sldId id="277" r:id="rId44"/>
    <p:sldId id="278" r:id="rId45"/>
    <p:sldId id="315" r:id="rId46"/>
    <p:sldId id="279" r:id="rId47"/>
    <p:sldId id="316" r:id="rId48"/>
    <p:sldId id="280" r:id="rId49"/>
    <p:sldId id="317" r:id="rId50"/>
    <p:sldId id="318" r:id="rId51"/>
    <p:sldId id="281" r:id="rId52"/>
    <p:sldId id="319" r:id="rId53"/>
    <p:sldId id="282" r:id="rId54"/>
    <p:sldId id="320" r:id="rId55"/>
    <p:sldId id="283" r:id="rId56"/>
    <p:sldId id="321" r:id="rId57"/>
    <p:sldId id="284" r:id="rId58"/>
    <p:sldId id="285" r:id="rId59"/>
    <p:sldId id="322" r:id="rId60"/>
    <p:sldId id="286" r:id="rId61"/>
    <p:sldId id="323" r:id="rId62"/>
    <p:sldId id="324" r:id="rId63"/>
    <p:sldId id="287" r:id="rId64"/>
    <p:sldId id="258" r:id="rId65"/>
    <p:sldId id="325" r:id="rId66"/>
    <p:sldId id="291" r:id="rId67"/>
    <p:sldId id="292" r:id="rId68"/>
    <p:sldId id="326" r:id="rId69"/>
    <p:sldId id="293" r:id="rId70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73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0033CC"/>
    <a:srgbClr val="969696"/>
    <a:srgbClr val="060606"/>
    <a:srgbClr val="4D4D4D"/>
    <a:srgbClr val="3366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7" d="100"/>
          <a:sy n="77" d="100"/>
        </p:scale>
        <p:origin x="9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7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838008DD-C091-46D6-2C2B-A2696AFB016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7EF0451A-D728-DDBC-D336-E0E10F1E23F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3B8B31C9-C11F-3A71-62FC-0C1BB7B560B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0E9F87CB-2EA2-4853-33EE-8C7266ECE67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14A675-EA81-42EA-B057-35FD83F5AB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FFCF42A-35BC-79C3-D571-119FE5E1F2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A5AF782-72DF-81F2-4883-E1E84D3903A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A219FB93-96CF-76E2-609E-68867D579BC3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51812A6C-87F3-D588-1599-131D91CF05D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054B9EA6-A4D7-F1C1-20D1-884E285021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46467C19-55A5-8B77-8372-9A972476A1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943996-C815-40CF-81A7-9E407FB58B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018C22D3-E303-E98A-7B6B-7E07D55607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089D7D-748C-4FDF-90D1-0AC9F9B8E894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1E891CA3-C994-72CB-7629-453EBBFF20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8C7F4D62-F625-85E4-C451-7A8F7C973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C5CB4AEB-E297-6BAA-B6C7-E371E91861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2A4F32-4D70-49CD-B34A-A98EBF7D1FDC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B3FE939C-00B7-4261-0C7C-F88BE308D92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3E6BAE30-F839-9D83-6D5A-4AEE9FA48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CDE1CC7E-5B1D-CFAE-BFB7-78B4D01CCA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4A9D81-7B61-4B7D-927B-3213E36794B6}" type="slidenum">
              <a:rPr lang="en-US" altLang="en-US" sz="1200"/>
              <a:pPr/>
              <a:t>66</a:t>
            </a:fld>
            <a:endParaRPr lang="en-US" altLang="en-US" sz="12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328346EA-99FE-5FB7-371D-839A0E7844A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C193FA91-E68C-0A22-50F5-79D8CFF272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89F53C71-29A9-55CE-20B5-026839A16F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D8A608-617F-4697-AA98-D2684CAB9D6F}" type="slidenum">
              <a:rPr lang="en-US" altLang="en-US" sz="1200"/>
              <a:pPr/>
              <a:t>67</a:t>
            </a:fld>
            <a:endParaRPr lang="en-US" altLang="en-US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92B57D03-54CF-DD76-F2ED-4F08A311D2B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B0134A5D-171A-86FF-A934-8A48AD1EE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E1566839-C22F-1921-BEFE-CC341014B4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03D90B-6517-4D58-807B-88CB59BBB33F}" type="slidenum">
              <a:rPr lang="en-US" altLang="en-US" sz="1200"/>
              <a:pPr/>
              <a:t>68</a:t>
            </a:fld>
            <a:endParaRPr lang="en-US" altLang="en-US" sz="12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44367471-5CC4-BA6B-EF64-3864265383E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1F4E1CBA-EA03-6058-529D-7803803215A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19056E49-C73B-FC47-8A70-1225F6C025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3EF1CE2-2D5B-4DA3-874D-76421CC00DE8}" type="slidenum">
              <a:rPr lang="en-US" altLang="en-US" sz="1200"/>
              <a:pPr/>
              <a:t>69</a:t>
            </a:fld>
            <a:endParaRPr lang="en-US" altLang="en-US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B223C1D3-00F7-1372-A825-95A28F7D892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154B3DC0-31DC-386F-6097-D471366F89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3DF5-622D-0A71-41D3-1AB532262F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EA53D5-4E0B-3D7D-4059-B2D94E6C6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146DE4-3C5B-DF23-2649-E5DD309E0F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5AB61-B34D-42D5-98D6-BC284B4F54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745650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6E30EC-FBF2-6EBA-DE6C-C066639222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4063F4-ED5B-017B-F9BB-79563D26E1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F03CE1-3880-398E-5D26-11A6CFAD3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EF868-F19D-4722-B7B9-F740B95DD7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945959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F94981-A3F1-E094-F09D-3278432CB7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47B5C0-18D6-088B-65C9-E633959901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20D42F-C2B9-5679-47CA-D5BF92FDAE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799D1-6005-42B0-BEC3-833588E869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376709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7FF737-7936-028F-23C0-BAA736AB5A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1DEBA0-7539-A8F2-8D0F-FC4F25257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10B705-7543-6CC7-76D9-21F0E6BE58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573E1-820B-4B3C-9BEB-FE926FB4A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413451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86DE3B-2616-A574-64E8-3A7DA10459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3BFA8B-4AD0-80D7-2A6A-4D53CF4A0B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FE46F7-8DBC-082F-9741-1056338390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B6BDC-1E22-4B3F-AF3F-F79A359A79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971419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E611D4-A3C7-B7D1-791F-8064A3DC1A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05462-7986-A16E-EA16-AFCD31017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CAC19E-FA89-0806-FEFD-198133AB59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1B803B-EF92-4B41-8773-997F04B7A6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230019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7228EE1-E4EF-7314-8B02-4AC6CF7EF3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8EFE94-353C-A693-FEFE-048121F05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7B4714C-80A5-9703-8511-707D1531DD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7767C-200D-4858-90A0-BA2A658084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630956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16593E-333A-99F2-8A39-5F5076A7D4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E16D89-1B7A-93D8-F01A-3C054CFABB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1B6CC3-46B1-BC59-EA8F-9648B13B0F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35DCE-1A72-48C2-AD43-3DA2B0486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694723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97E02D9-8F04-B83D-F9E4-ECDC94108C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5380FCD-22EA-8332-EA4B-E2B5015AFC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A2795D-9F3F-5087-97E5-263ADD6DE4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A2848-C632-4D3B-8A82-A25076B1B7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903996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FA41BB-5581-018A-51A9-A6A2542C6F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79D036-7CAB-5E05-4210-8C4A7450C6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6591E4-4430-0381-57E8-7809BE49EE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18992-77E6-47DD-969F-09BCABFDB7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510920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49E3C4-EA9F-3A97-152A-79655A15B5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411BF-0FB4-D59C-6F50-DF68204917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F93084-445E-6710-4FBB-84C75A619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741451-BF58-468E-A49B-7D10317B23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34269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E46CCB8-4CB5-A54E-C003-9FC281960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083B0CA-47FA-3FB5-1954-42438162C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4F9BFA2-98D4-CB63-D6D6-03AA9DEC4A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2271FD-10D3-806B-0A8E-FD68527CC7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3B8EA98-B6AD-D9FE-6FBE-74C0AAD828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6D5330-64D4-4FE7-927E-0080F179F7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27.xml"/><Relationship Id="rId18" Type="http://schemas.openxmlformats.org/officeDocument/2006/relationships/slide" Target="slide19.xml"/><Relationship Id="rId26" Type="http://schemas.openxmlformats.org/officeDocument/2006/relationships/slide" Target="slide42.xml"/><Relationship Id="rId39" Type="http://schemas.openxmlformats.org/officeDocument/2006/relationships/image" Target="../media/image5.png"/><Relationship Id="rId21" Type="http://schemas.openxmlformats.org/officeDocument/2006/relationships/slide" Target="slide50.xml"/><Relationship Id="rId34" Type="http://schemas.openxmlformats.org/officeDocument/2006/relationships/slide" Target="slide64.xml"/><Relationship Id="rId7" Type="http://schemas.openxmlformats.org/officeDocument/2006/relationships/slide" Target="slide25.xml"/><Relationship Id="rId12" Type="http://schemas.openxmlformats.org/officeDocument/2006/relationships/slide" Target="slide17.xml"/><Relationship Id="rId17" Type="http://schemas.openxmlformats.org/officeDocument/2006/relationships/slide" Target="slide9.xml"/><Relationship Id="rId25" Type="http://schemas.openxmlformats.org/officeDocument/2006/relationships/slide" Target="slide31.xml"/><Relationship Id="rId33" Type="http://schemas.openxmlformats.org/officeDocument/2006/relationships/slide" Target="slide54.xml"/><Relationship Id="rId38" Type="http://schemas.openxmlformats.org/officeDocument/2006/relationships/slide" Target="slide66.xml"/><Relationship Id="rId2" Type="http://schemas.openxmlformats.org/officeDocument/2006/relationships/slideLayout" Target="../slideLayouts/slideLayout1.xml"/><Relationship Id="rId16" Type="http://schemas.openxmlformats.org/officeDocument/2006/relationships/slide" Target="slide58.xml"/><Relationship Id="rId20" Type="http://schemas.openxmlformats.org/officeDocument/2006/relationships/slide" Target="slide40.xml"/><Relationship Id="rId29" Type="http://schemas.openxmlformats.org/officeDocument/2006/relationships/slide" Target="slide13.xml"/><Relationship Id="rId1" Type="http://schemas.openxmlformats.org/officeDocument/2006/relationships/themeOverride" Target="../theme/themeOverride4.xml"/><Relationship Id="rId6" Type="http://schemas.openxmlformats.org/officeDocument/2006/relationships/slide" Target="slide15.xml"/><Relationship Id="rId11" Type="http://schemas.openxmlformats.org/officeDocument/2006/relationships/slide" Target="slide7.xml"/><Relationship Id="rId24" Type="http://schemas.openxmlformats.org/officeDocument/2006/relationships/slide" Target="slide21.xml"/><Relationship Id="rId32" Type="http://schemas.openxmlformats.org/officeDocument/2006/relationships/slide" Target="slide44.xml"/><Relationship Id="rId37" Type="http://schemas.openxmlformats.org/officeDocument/2006/relationships/image" Target="../media/image4.png"/><Relationship Id="rId5" Type="http://schemas.openxmlformats.org/officeDocument/2006/relationships/image" Target="../media/image2.png"/><Relationship Id="rId15" Type="http://schemas.openxmlformats.org/officeDocument/2006/relationships/slide" Target="slide48.xml"/><Relationship Id="rId23" Type="http://schemas.openxmlformats.org/officeDocument/2006/relationships/slide" Target="slide11.xml"/><Relationship Id="rId28" Type="http://schemas.openxmlformats.org/officeDocument/2006/relationships/slide" Target="slide62.xml"/><Relationship Id="rId36" Type="http://schemas.openxmlformats.org/officeDocument/2006/relationships/image" Target="../media/image3.png"/><Relationship Id="rId10" Type="http://schemas.openxmlformats.org/officeDocument/2006/relationships/slide" Target="slide56.xml"/><Relationship Id="rId19" Type="http://schemas.openxmlformats.org/officeDocument/2006/relationships/slide" Target="slide29.xml"/><Relationship Id="rId31" Type="http://schemas.openxmlformats.org/officeDocument/2006/relationships/slide" Target="slide34.xml"/><Relationship Id="rId4" Type="http://schemas.openxmlformats.org/officeDocument/2006/relationships/image" Target="../media/image1.png"/><Relationship Id="rId9" Type="http://schemas.openxmlformats.org/officeDocument/2006/relationships/slide" Target="slide46.xml"/><Relationship Id="rId14" Type="http://schemas.openxmlformats.org/officeDocument/2006/relationships/slide" Target="slide38.xml"/><Relationship Id="rId22" Type="http://schemas.openxmlformats.org/officeDocument/2006/relationships/slide" Target="slide60.xml"/><Relationship Id="rId27" Type="http://schemas.openxmlformats.org/officeDocument/2006/relationships/slide" Target="slide52.xml"/><Relationship Id="rId30" Type="http://schemas.openxmlformats.org/officeDocument/2006/relationships/slide" Target="slide23.xml"/><Relationship Id="rId35" Type="http://schemas.openxmlformats.org/officeDocument/2006/relationships/audio" Target="../media/audio2.wav"/><Relationship Id="rId8" Type="http://schemas.openxmlformats.org/officeDocument/2006/relationships/slide" Target="slide36.xml"/><Relationship Id="rId3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49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59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63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65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6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2000">
    <p:sndAc>
      <p:stSnd>
        <p:snd r:embed="rId3" name="jep3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83784AF2-F58E-94D8-39E4-537B97386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81000"/>
            <a:ext cx="9144000" cy="7239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FD47A56C-CB18-8093-00E5-B4E8D787260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6200" y="2286000"/>
            <a:ext cx="8991600" cy="170508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849587F5-BC4E-FE87-F707-D6FF87435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300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35979B8B-B6F4-A7D4-904D-4BD1DEA96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4F00784B-FC20-EE39-C88C-96319CF3B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500">
                <a:solidFill>
                  <a:schemeClr val="bg1"/>
                </a:solidFill>
              </a:rPr>
              <a:t>Write the equation of the tangent line to the graph of </a:t>
            </a:r>
            <a:r>
              <a:rPr lang="en-US" altLang="en-US" sz="7500" i="1">
                <a:solidFill>
                  <a:schemeClr val="bg1"/>
                </a:solidFill>
              </a:rPr>
              <a:t>f </a:t>
            </a:r>
            <a:r>
              <a:rPr lang="en-US" altLang="en-US" sz="7500">
                <a:solidFill>
                  <a:schemeClr val="bg1"/>
                </a:solidFill>
              </a:rPr>
              <a:t>(</a:t>
            </a:r>
            <a:r>
              <a:rPr lang="en-US" altLang="en-US" sz="7500" i="1">
                <a:solidFill>
                  <a:schemeClr val="bg1"/>
                </a:solidFill>
              </a:rPr>
              <a:t>x</a:t>
            </a:r>
            <a:r>
              <a:rPr lang="en-US" altLang="en-US" sz="7500">
                <a:solidFill>
                  <a:schemeClr val="bg1"/>
                </a:solidFill>
              </a:rPr>
              <a:t>) if </a:t>
            </a:r>
          </a:p>
          <a:p>
            <a:pPr>
              <a:spcBef>
                <a:spcPct val="50000"/>
              </a:spcBef>
            </a:pPr>
            <a:r>
              <a:rPr lang="en-US" altLang="en-US" sz="7500" i="1">
                <a:solidFill>
                  <a:schemeClr val="bg1"/>
                </a:solidFill>
              </a:rPr>
              <a:t>f </a:t>
            </a:r>
            <a:r>
              <a:rPr lang="en-US" altLang="en-US" sz="7500">
                <a:solidFill>
                  <a:schemeClr val="bg1"/>
                </a:solidFill>
              </a:rPr>
              <a:t>(2) = 1 and </a:t>
            </a:r>
            <a:r>
              <a:rPr lang="en-US" altLang="en-US" sz="7500" i="1">
                <a:solidFill>
                  <a:schemeClr val="bg1"/>
                </a:solidFill>
              </a:rPr>
              <a:t>f </a:t>
            </a:r>
            <a:r>
              <a:rPr lang="en-US" altLang="en-US" sz="7500">
                <a:solidFill>
                  <a:schemeClr val="bg1"/>
                </a:solidFill>
              </a:rPr>
              <a:t>’(2) = 5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2E20C146-ADBC-C7B8-99CC-84377D2C6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400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A9ACC78B-451F-9311-D713-BCEF1F75E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292A6E35-ED8D-4404-4A38-0986B2C1C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2362200"/>
            <a:ext cx="71104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0" i="1">
                <a:solidFill>
                  <a:schemeClr val="bg1"/>
                </a:solidFill>
              </a:rPr>
              <a:t>y</a:t>
            </a:r>
            <a:r>
              <a:rPr lang="en-US" altLang="en-US" sz="8000">
                <a:solidFill>
                  <a:schemeClr val="bg1"/>
                </a:solidFill>
              </a:rPr>
              <a:t> – 1 = 5(</a:t>
            </a:r>
            <a:r>
              <a:rPr lang="en-US" altLang="en-US" sz="8000" i="1">
                <a:solidFill>
                  <a:schemeClr val="bg1"/>
                </a:solidFill>
              </a:rPr>
              <a:t>x</a:t>
            </a:r>
            <a:r>
              <a:rPr lang="en-US" altLang="en-US" sz="8000">
                <a:solidFill>
                  <a:schemeClr val="bg1"/>
                </a:solidFill>
              </a:rPr>
              <a:t> – 2)</a:t>
            </a:r>
            <a:endParaRPr lang="en-US" altLang="en-US" sz="8000"/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1A6D4592-530D-2D8B-5B28-602C10919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400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884A1124-9E1C-56F9-EAED-17D9BEE5D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 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03C40A88-3F95-92D4-CBF5-A79107995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991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>
                <a:solidFill>
                  <a:schemeClr val="bg1"/>
                </a:solidFill>
              </a:rPr>
              <a:t>Sketch </a:t>
            </a:r>
            <a:r>
              <a:rPr lang="en-US" altLang="en-US" sz="7200" i="1">
                <a:solidFill>
                  <a:schemeClr val="bg1"/>
                </a:solidFill>
              </a:rPr>
              <a:t>f </a:t>
            </a:r>
            <a:r>
              <a:rPr lang="en-US" altLang="en-US" sz="7200">
                <a:solidFill>
                  <a:schemeClr val="bg1"/>
                </a:solidFill>
              </a:rPr>
              <a:t>’(</a:t>
            </a:r>
            <a:r>
              <a:rPr lang="en-US" altLang="en-US" sz="7200" i="1">
                <a:solidFill>
                  <a:schemeClr val="bg1"/>
                </a:solidFill>
              </a:rPr>
              <a:t>x</a:t>
            </a:r>
            <a:r>
              <a:rPr lang="en-US" altLang="en-US" sz="7200">
                <a:solidFill>
                  <a:schemeClr val="bg1"/>
                </a:solidFill>
              </a:rPr>
              <a:t>) given </a:t>
            </a:r>
            <a:r>
              <a:rPr lang="en-US" altLang="en-US" sz="7200" i="1">
                <a:solidFill>
                  <a:schemeClr val="bg1"/>
                </a:solidFill>
              </a:rPr>
              <a:t>f </a:t>
            </a:r>
            <a:r>
              <a:rPr lang="en-US" altLang="en-US" sz="7200">
                <a:solidFill>
                  <a:schemeClr val="bg1"/>
                </a:solidFill>
              </a:rPr>
              <a:t>(</a:t>
            </a:r>
            <a:r>
              <a:rPr lang="en-US" altLang="en-US" sz="7200" i="1">
                <a:solidFill>
                  <a:schemeClr val="bg1"/>
                </a:solidFill>
              </a:rPr>
              <a:t>x</a:t>
            </a:r>
            <a:r>
              <a:rPr lang="en-US" altLang="en-US" sz="7200">
                <a:solidFill>
                  <a:schemeClr val="bg1"/>
                </a:solidFill>
              </a:rPr>
              <a:t>).</a:t>
            </a:r>
          </a:p>
          <a:p>
            <a:pPr>
              <a:spcBef>
                <a:spcPct val="50000"/>
              </a:spcBef>
            </a:pPr>
            <a:endParaRPr lang="en-US" altLang="en-US" sz="7200">
              <a:solidFill>
                <a:schemeClr val="bg1"/>
              </a:solidFill>
            </a:endParaRP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CE1D93E5-85D6-2B96-7A49-ABA29EE29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500</a:t>
            </a:r>
            <a:endParaRPr lang="en-US" altLang="en-US"/>
          </a:p>
        </p:txBody>
      </p:sp>
      <p:grpSp>
        <p:nvGrpSpPr>
          <p:cNvPr id="13317" name="Group 15">
            <a:extLst>
              <a:ext uri="{FF2B5EF4-FFF2-40B4-BE49-F238E27FC236}">
                <a16:creationId xmlns:a16="http://schemas.microsoft.com/office/drawing/2014/main" id="{8705B266-F782-92DA-53E2-661D3B9FF37E}"/>
              </a:ext>
            </a:extLst>
          </p:cNvPr>
          <p:cNvGrpSpPr>
            <a:grpSpLocks/>
          </p:cNvGrpSpPr>
          <p:nvPr/>
        </p:nvGrpSpPr>
        <p:grpSpPr bwMode="auto">
          <a:xfrm>
            <a:off x="2182813" y="2136775"/>
            <a:ext cx="4751387" cy="4187825"/>
            <a:chOff x="1860" y="12945"/>
            <a:chExt cx="2145" cy="2280"/>
          </a:xfrm>
        </p:grpSpPr>
        <p:grpSp>
          <p:nvGrpSpPr>
            <p:cNvPr id="13318" name="Group 16">
              <a:extLst>
                <a:ext uri="{FF2B5EF4-FFF2-40B4-BE49-F238E27FC236}">
                  <a16:creationId xmlns:a16="http://schemas.microsoft.com/office/drawing/2014/main" id="{35D66A28-8586-83F8-073C-3553BEB24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0" y="13200"/>
              <a:ext cx="1785" cy="2025"/>
              <a:chOff x="1860" y="13200"/>
              <a:chExt cx="1785" cy="2025"/>
            </a:xfrm>
          </p:grpSpPr>
          <p:grpSp>
            <p:nvGrpSpPr>
              <p:cNvPr id="13320" name="Group 17">
                <a:extLst>
                  <a:ext uri="{FF2B5EF4-FFF2-40B4-BE49-F238E27FC236}">
                    <a16:creationId xmlns:a16="http://schemas.microsoft.com/office/drawing/2014/main" id="{52DC6D03-0BA8-BFFB-4B5E-2A5F9D8B67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0" y="13200"/>
                <a:ext cx="1785" cy="2025"/>
                <a:chOff x="2280" y="13095"/>
                <a:chExt cx="1785" cy="2025"/>
              </a:xfrm>
            </p:grpSpPr>
            <p:cxnSp>
              <p:nvCxnSpPr>
                <p:cNvPr id="13322" name="AutoShape 18">
                  <a:extLst>
                    <a:ext uri="{FF2B5EF4-FFF2-40B4-BE49-F238E27FC236}">
                      <a16:creationId xmlns:a16="http://schemas.microsoft.com/office/drawing/2014/main" id="{74D8A835-5F5B-4549-C6DF-BE7CAF5C381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280" y="14100"/>
                  <a:ext cx="1785" cy="15"/>
                </a:xfrm>
                <a:prstGeom prst="straightConnector1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323" name="AutoShape 19">
                  <a:extLst>
                    <a:ext uri="{FF2B5EF4-FFF2-40B4-BE49-F238E27FC236}">
                      <a16:creationId xmlns:a16="http://schemas.microsoft.com/office/drawing/2014/main" id="{5BF5C70E-AAC3-FAF0-ACC2-6405D961271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195" y="13095"/>
                  <a:ext cx="15" cy="2025"/>
                </a:xfrm>
                <a:prstGeom prst="straightConnector1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324" name="AutoShape 20">
                  <a:extLst>
                    <a:ext uri="{FF2B5EF4-FFF2-40B4-BE49-F238E27FC236}">
                      <a16:creationId xmlns:a16="http://schemas.microsoft.com/office/drawing/2014/main" id="{3FE0D797-8EF8-8021-0292-8018FA03A1D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150" y="15015"/>
                  <a:ext cx="90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325" name="AutoShape 21">
                  <a:extLst>
                    <a:ext uri="{FF2B5EF4-FFF2-40B4-BE49-F238E27FC236}">
                      <a16:creationId xmlns:a16="http://schemas.microsoft.com/office/drawing/2014/main" id="{3BA2B236-A93B-3E50-AF48-FB9F1F763FD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150" y="14790"/>
                  <a:ext cx="90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326" name="AutoShape 22">
                  <a:extLst>
                    <a:ext uri="{FF2B5EF4-FFF2-40B4-BE49-F238E27FC236}">
                      <a16:creationId xmlns:a16="http://schemas.microsoft.com/office/drawing/2014/main" id="{4098CBFF-D60A-D6F3-DA37-82848816F7D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150" y="14535"/>
                  <a:ext cx="90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327" name="AutoShape 23">
                  <a:extLst>
                    <a:ext uri="{FF2B5EF4-FFF2-40B4-BE49-F238E27FC236}">
                      <a16:creationId xmlns:a16="http://schemas.microsoft.com/office/drawing/2014/main" id="{42AA8D32-58BB-47A3-043A-8C709A4A9E3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150" y="14310"/>
                  <a:ext cx="90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328" name="AutoShape 24">
                  <a:extLst>
                    <a:ext uri="{FF2B5EF4-FFF2-40B4-BE49-F238E27FC236}">
                      <a16:creationId xmlns:a16="http://schemas.microsoft.com/office/drawing/2014/main" id="{63AB2FDB-0EA4-03BF-0816-F3ACF8AFC5A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150" y="13965"/>
                  <a:ext cx="90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329" name="AutoShape 25">
                  <a:extLst>
                    <a:ext uri="{FF2B5EF4-FFF2-40B4-BE49-F238E27FC236}">
                      <a16:creationId xmlns:a16="http://schemas.microsoft.com/office/drawing/2014/main" id="{063D6991-02F5-7550-83A2-08A8F68E083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150" y="13695"/>
                  <a:ext cx="90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330" name="AutoShape 26">
                  <a:extLst>
                    <a:ext uri="{FF2B5EF4-FFF2-40B4-BE49-F238E27FC236}">
                      <a16:creationId xmlns:a16="http://schemas.microsoft.com/office/drawing/2014/main" id="{B04F1F19-3B9D-5D28-CE8A-93D664C4874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150" y="13425"/>
                  <a:ext cx="90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331" name="AutoShape 27">
                  <a:extLst>
                    <a:ext uri="{FF2B5EF4-FFF2-40B4-BE49-F238E27FC236}">
                      <a16:creationId xmlns:a16="http://schemas.microsoft.com/office/drawing/2014/main" id="{FEB9E27E-6E6C-5E21-690E-4CDF18746A4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465" y="14055"/>
                  <a:ext cx="1" cy="90"/>
                </a:xfrm>
                <a:prstGeom prst="straightConnector1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332" name="AutoShape 28">
                  <a:extLst>
                    <a:ext uri="{FF2B5EF4-FFF2-40B4-BE49-F238E27FC236}">
                      <a16:creationId xmlns:a16="http://schemas.microsoft.com/office/drawing/2014/main" id="{E80A9752-6CCD-5958-C551-401B83BD459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705" y="14070"/>
                  <a:ext cx="1" cy="90"/>
                </a:xfrm>
                <a:prstGeom prst="straightConnector1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333" name="AutoShape 29">
                  <a:extLst>
                    <a:ext uri="{FF2B5EF4-FFF2-40B4-BE49-F238E27FC236}">
                      <a16:creationId xmlns:a16="http://schemas.microsoft.com/office/drawing/2014/main" id="{EE737917-73A8-D76F-C99B-33CBCB984BC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915" y="14070"/>
                  <a:ext cx="1" cy="90"/>
                </a:xfrm>
                <a:prstGeom prst="straightConnector1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334" name="AutoShape 30">
                  <a:extLst>
                    <a:ext uri="{FF2B5EF4-FFF2-40B4-BE49-F238E27FC236}">
                      <a16:creationId xmlns:a16="http://schemas.microsoft.com/office/drawing/2014/main" id="{7D541795-AAF4-1751-A4D8-1DFD1F66668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015" y="14070"/>
                  <a:ext cx="1" cy="90"/>
                </a:xfrm>
                <a:prstGeom prst="straightConnector1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335" name="AutoShape 31">
                  <a:extLst>
                    <a:ext uri="{FF2B5EF4-FFF2-40B4-BE49-F238E27FC236}">
                      <a16:creationId xmlns:a16="http://schemas.microsoft.com/office/drawing/2014/main" id="{127E4B7E-D90F-6831-9B01-C1116D481CC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715" y="14055"/>
                  <a:ext cx="1" cy="90"/>
                </a:xfrm>
                <a:prstGeom prst="straightConnector1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336" name="AutoShape 32">
                  <a:extLst>
                    <a:ext uri="{FF2B5EF4-FFF2-40B4-BE49-F238E27FC236}">
                      <a16:creationId xmlns:a16="http://schemas.microsoft.com/office/drawing/2014/main" id="{22E8E7A0-7C6F-0EB5-0F9F-463E7EBFB30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475" y="14055"/>
                  <a:ext cx="1" cy="90"/>
                </a:xfrm>
                <a:prstGeom prst="straightConnector1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3321" name="Freeform 33">
                <a:extLst>
                  <a:ext uri="{FF2B5EF4-FFF2-40B4-BE49-F238E27FC236}">
                    <a16:creationId xmlns:a16="http://schemas.microsoft.com/office/drawing/2014/main" id="{76FB93E6-FC53-6B34-4877-EFBA9FE0E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0" y="13290"/>
                <a:ext cx="1605" cy="1480"/>
              </a:xfrm>
              <a:custGeom>
                <a:avLst/>
                <a:gdLst>
                  <a:gd name="T0" fmla="*/ 0 w 1605"/>
                  <a:gd name="T1" fmla="*/ 15 h 1480"/>
                  <a:gd name="T2" fmla="*/ 255 w 1605"/>
                  <a:gd name="T3" fmla="*/ 1350 h 1480"/>
                  <a:gd name="T4" fmla="*/ 780 w 1605"/>
                  <a:gd name="T5" fmla="*/ 780 h 1480"/>
                  <a:gd name="T6" fmla="*/ 1290 w 1605"/>
                  <a:gd name="T7" fmla="*/ 1350 h 1480"/>
                  <a:gd name="T8" fmla="*/ 1605 w 1605"/>
                  <a:gd name="T9" fmla="*/ 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05" h="1480">
                    <a:moveTo>
                      <a:pt x="0" y="15"/>
                    </a:moveTo>
                    <a:cubicBezTo>
                      <a:pt x="62" y="619"/>
                      <a:pt x="125" y="1223"/>
                      <a:pt x="255" y="1350"/>
                    </a:cubicBezTo>
                    <a:cubicBezTo>
                      <a:pt x="385" y="1477"/>
                      <a:pt x="608" y="780"/>
                      <a:pt x="780" y="780"/>
                    </a:cubicBezTo>
                    <a:cubicBezTo>
                      <a:pt x="952" y="780"/>
                      <a:pt x="1153" y="1480"/>
                      <a:pt x="1290" y="1350"/>
                    </a:cubicBezTo>
                    <a:cubicBezTo>
                      <a:pt x="1427" y="1220"/>
                      <a:pt x="1516" y="610"/>
                      <a:pt x="1605" y="0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19" name="Text Box 34">
              <a:extLst>
                <a:ext uri="{FF2B5EF4-FFF2-40B4-BE49-F238E27FC236}">
                  <a16:creationId xmlns:a16="http://schemas.microsoft.com/office/drawing/2014/main" id="{A282A6CA-0B76-A2AD-A9D3-FE9AB6694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5" y="12945"/>
              <a:ext cx="69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spcAft>
                  <a:spcPts val="1000"/>
                </a:spcAft>
              </a:pPr>
              <a:r>
                <a:rPr lang="en-US" altLang="en-US" sz="4400" i="1">
                  <a:solidFill>
                    <a:schemeClr val="bg1"/>
                  </a:solidFill>
                </a:rPr>
                <a:t>f </a:t>
              </a:r>
              <a:r>
                <a:rPr lang="en-US" altLang="en-US" sz="4400">
                  <a:solidFill>
                    <a:schemeClr val="bg1"/>
                  </a:solidFill>
                </a:rPr>
                <a:t>(</a:t>
              </a:r>
              <a:r>
                <a:rPr lang="en-US" altLang="en-US" sz="4400" i="1">
                  <a:solidFill>
                    <a:schemeClr val="bg1"/>
                  </a:solidFill>
                </a:rPr>
                <a:t>x</a:t>
              </a:r>
              <a:r>
                <a:rPr lang="en-US" altLang="en-US" sz="4400">
                  <a:solidFill>
                    <a:schemeClr val="bg1"/>
                  </a:solidFill>
                </a:rPr>
                <a:t>)</a:t>
              </a:r>
            </a:p>
          </p:txBody>
        </p:sp>
      </p:grp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163D3E19-F5DB-CF27-4457-3EE2415F4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39" name="Text Box 4">
            <a:extLst>
              <a:ext uri="{FF2B5EF4-FFF2-40B4-BE49-F238E27FC236}">
                <a16:creationId xmlns:a16="http://schemas.microsoft.com/office/drawing/2014/main" id="{F452DFDA-5935-2752-7DE8-775E7C11A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500</a:t>
            </a:r>
            <a:endParaRPr lang="en-US" altLang="en-US"/>
          </a:p>
        </p:txBody>
      </p:sp>
      <p:grpSp>
        <p:nvGrpSpPr>
          <p:cNvPr id="14340" name="Group 3">
            <a:extLst>
              <a:ext uri="{FF2B5EF4-FFF2-40B4-BE49-F238E27FC236}">
                <a16:creationId xmlns:a16="http://schemas.microsoft.com/office/drawing/2014/main" id="{E8E6D645-EF2A-5576-C233-C7CD0B1461A9}"/>
              </a:ext>
            </a:extLst>
          </p:cNvPr>
          <p:cNvGrpSpPr>
            <a:grpSpLocks/>
          </p:cNvGrpSpPr>
          <p:nvPr/>
        </p:nvGrpSpPr>
        <p:grpSpPr bwMode="auto">
          <a:xfrm>
            <a:off x="2236788" y="1335088"/>
            <a:ext cx="4751387" cy="4187825"/>
            <a:chOff x="2237193" y="1334837"/>
            <a:chExt cx="4751043" cy="4188326"/>
          </a:xfrm>
        </p:grpSpPr>
        <p:grpSp>
          <p:nvGrpSpPr>
            <p:cNvPr id="14341" name="Group 17">
              <a:extLst>
                <a:ext uri="{FF2B5EF4-FFF2-40B4-BE49-F238E27FC236}">
                  <a16:creationId xmlns:a16="http://schemas.microsoft.com/office/drawing/2014/main" id="{87DF26DB-D681-5DB9-EE98-C68F979241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7193" y="1803268"/>
              <a:ext cx="3953665" cy="3719895"/>
              <a:chOff x="2280" y="13095"/>
              <a:chExt cx="1785" cy="2025"/>
            </a:xfrm>
          </p:grpSpPr>
          <p:cxnSp>
            <p:nvCxnSpPr>
              <p:cNvPr id="14344" name="AutoShape 18">
                <a:extLst>
                  <a:ext uri="{FF2B5EF4-FFF2-40B4-BE49-F238E27FC236}">
                    <a16:creationId xmlns:a16="http://schemas.microsoft.com/office/drawing/2014/main" id="{036ED6A9-A20E-1806-B671-F7371820E1A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280" y="14100"/>
                <a:ext cx="1785" cy="15"/>
              </a:xfrm>
              <a:prstGeom prst="straightConnector1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45" name="AutoShape 19">
                <a:extLst>
                  <a:ext uri="{FF2B5EF4-FFF2-40B4-BE49-F238E27FC236}">
                    <a16:creationId xmlns:a16="http://schemas.microsoft.com/office/drawing/2014/main" id="{489D9238-B275-497A-EA1B-2501F89D13E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195" y="13095"/>
                <a:ext cx="15" cy="2025"/>
              </a:xfrm>
              <a:prstGeom prst="straightConnector1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46" name="AutoShape 20">
                <a:extLst>
                  <a:ext uri="{FF2B5EF4-FFF2-40B4-BE49-F238E27FC236}">
                    <a16:creationId xmlns:a16="http://schemas.microsoft.com/office/drawing/2014/main" id="{9A81F572-0C07-7B58-737B-D28FA2B8B0E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150" y="15015"/>
                <a:ext cx="90" cy="0"/>
              </a:xfrm>
              <a:prstGeom prst="straightConnector1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47" name="AutoShape 21">
                <a:extLst>
                  <a:ext uri="{FF2B5EF4-FFF2-40B4-BE49-F238E27FC236}">
                    <a16:creationId xmlns:a16="http://schemas.microsoft.com/office/drawing/2014/main" id="{1CFF99F4-2E0B-AF5F-62FC-A15D407D744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150" y="14790"/>
                <a:ext cx="90" cy="0"/>
              </a:xfrm>
              <a:prstGeom prst="straightConnector1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48" name="AutoShape 22">
                <a:extLst>
                  <a:ext uri="{FF2B5EF4-FFF2-40B4-BE49-F238E27FC236}">
                    <a16:creationId xmlns:a16="http://schemas.microsoft.com/office/drawing/2014/main" id="{FC49E8A3-34EC-4B0C-33CB-DD5578A061D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150" y="14535"/>
                <a:ext cx="90" cy="0"/>
              </a:xfrm>
              <a:prstGeom prst="straightConnector1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49" name="AutoShape 23">
                <a:extLst>
                  <a:ext uri="{FF2B5EF4-FFF2-40B4-BE49-F238E27FC236}">
                    <a16:creationId xmlns:a16="http://schemas.microsoft.com/office/drawing/2014/main" id="{C0F117BE-F240-ABE0-6D9B-1900B8C7482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150" y="14310"/>
                <a:ext cx="90" cy="0"/>
              </a:xfrm>
              <a:prstGeom prst="straightConnector1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50" name="AutoShape 24">
                <a:extLst>
                  <a:ext uri="{FF2B5EF4-FFF2-40B4-BE49-F238E27FC236}">
                    <a16:creationId xmlns:a16="http://schemas.microsoft.com/office/drawing/2014/main" id="{54A20CEA-ED72-C14E-E806-E5E0D7E0A16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150" y="13965"/>
                <a:ext cx="90" cy="0"/>
              </a:xfrm>
              <a:prstGeom prst="straightConnector1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51" name="AutoShape 25">
                <a:extLst>
                  <a:ext uri="{FF2B5EF4-FFF2-40B4-BE49-F238E27FC236}">
                    <a16:creationId xmlns:a16="http://schemas.microsoft.com/office/drawing/2014/main" id="{CD3474A4-18AC-CEC0-79E8-AA40389FB1D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150" y="13695"/>
                <a:ext cx="90" cy="0"/>
              </a:xfrm>
              <a:prstGeom prst="straightConnector1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52" name="AutoShape 26">
                <a:extLst>
                  <a:ext uri="{FF2B5EF4-FFF2-40B4-BE49-F238E27FC236}">
                    <a16:creationId xmlns:a16="http://schemas.microsoft.com/office/drawing/2014/main" id="{F73BA49C-06E5-74D9-CEC1-694DBB0AD23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150" y="13425"/>
                <a:ext cx="90" cy="0"/>
              </a:xfrm>
              <a:prstGeom prst="straightConnector1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53" name="AutoShape 27">
                <a:extLst>
                  <a:ext uri="{FF2B5EF4-FFF2-40B4-BE49-F238E27FC236}">
                    <a16:creationId xmlns:a16="http://schemas.microsoft.com/office/drawing/2014/main" id="{A96A8E31-892C-53E1-1A75-9329A973A23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465" y="14055"/>
                <a:ext cx="1" cy="90"/>
              </a:xfrm>
              <a:prstGeom prst="straightConnector1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54" name="AutoShape 28">
                <a:extLst>
                  <a:ext uri="{FF2B5EF4-FFF2-40B4-BE49-F238E27FC236}">
                    <a16:creationId xmlns:a16="http://schemas.microsoft.com/office/drawing/2014/main" id="{A8DDEB16-721D-664A-88A7-16DBDC89B4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05" y="14070"/>
                <a:ext cx="1" cy="90"/>
              </a:xfrm>
              <a:prstGeom prst="straightConnector1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55" name="AutoShape 29">
                <a:extLst>
                  <a:ext uri="{FF2B5EF4-FFF2-40B4-BE49-F238E27FC236}">
                    <a16:creationId xmlns:a16="http://schemas.microsoft.com/office/drawing/2014/main" id="{8FBB724E-C30C-261D-99C6-720C92646E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915" y="14070"/>
                <a:ext cx="1" cy="90"/>
              </a:xfrm>
              <a:prstGeom prst="straightConnector1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56" name="AutoShape 30">
                <a:extLst>
                  <a:ext uri="{FF2B5EF4-FFF2-40B4-BE49-F238E27FC236}">
                    <a16:creationId xmlns:a16="http://schemas.microsoft.com/office/drawing/2014/main" id="{8034759D-36E7-065E-339B-921777F3322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015" y="14070"/>
                <a:ext cx="1" cy="90"/>
              </a:xfrm>
              <a:prstGeom prst="straightConnector1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57" name="AutoShape 31">
                <a:extLst>
                  <a:ext uri="{FF2B5EF4-FFF2-40B4-BE49-F238E27FC236}">
                    <a16:creationId xmlns:a16="http://schemas.microsoft.com/office/drawing/2014/main" id="{2B4AB12A-0640-6BF6-C55B-FAE556CA164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15" y="14055"/>
                <a:ext cx="1" cy="90"/>
              </a:xfrm>
              <a:prstGeom prst="straightConnector1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58" name="AutoShape 32">
                <a:extLst>
                  <a:ext uri="{FF2B5EF4-FFF2-40B4-BE49-F238E27FC236}">
                    <a16:creationId xmlns:a16="http://schemas.microsoft.com/office/drawing/2014/main" id="{CE8499C0-D732-90E4-7A87-1FF87D385F5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475" y="14055"/>
                <a:ext cx="1" cy="90"/>
              </a:xfrm>
              <a:prstGeom prst="straightConnector1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4342" name="Text Box 34">
              <a:extLst>
                <a:ext uri="{FF2B5EF4-FFF2-40B4-BE49-F238E27FC236}">
                  <a16:creationId xmlns:a16="http://schemas.microsoft.com/office/drawing/2014/main" id="{31596A68-0CE6-F837-9DB5-7D2FF58331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9928" y="1334837"/>
              <a:ext cx="1528308" cy="82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spcAft>
                  <a:spcPts val="1000"/>
                </a:spcAft>
              </a:pPr>
              <a:r>
                <a:rPr lang="en-US" altLang="en-US" sz="4400" i="1">
                  <a:solidFill>
                    <a:schemeClr val="bg1"/>
                  </a:solidFill>
                </a:rPr>
                <a:t>f ‘ </a:t>
              </a:r>
              <a:r>
                <a:rPr lang="en-US" altLang="en-US" sz="4400">
                  <a:solidFill>
                    <a:schemeClr val="bg1"/>
                  </a:solidFill>
                </a:rPr>
                <a:t>(</a:t>
              </a:r>
              <a:r>
                <a:rPr lang="en-US" altLang="en-US" sz="4400" i="1">
                  <a:solidFill>
                    <a:schemeClr val="bg1"/>
                  </a:solidFill>
                </a:rPr>
                <a:t>x</a:t>
              </a:r>
              <a:r>
                <a:rPr lang="en-US" altLang="en-US" sz="440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4343" name="Freeform 2">
              <a:extLst>
                <a:ext uri="{FF2B5EF4-FFF2-40B4-BE49-F238E27FC236}">
                  <a16:creationId xmlns:a16="http://schemas.microsoft.com/office/drawing/2014/main" id="{67ED1E2B-D985-1112-6060-AE0E7BD21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200" y="2182091"/>
              <a:ext cx="2982191" cy="3075709"/>
            </a:xfrm>
            <a:custGeom>
              <a:avLst/>
              <a:gdLst>
                <a:gd name="T0" fmla="*/ 0 w 2982191"/>
                <a:gd name="T1" fmla="*/ 3835502 h 2857500"/>
                <a:gd name="T2" fmla="*/ 457200 w 2982191"/>
                <a:gd name="T3" fmla="*/ 1841041 h 2857500"/>
                <a:gd name="T4" fmla="*/ 1018309 w 2982191"/>
                <a:gd name="T5" fmla="*/ 1115782 h 2857500"/>
                <a:gd name="T6" fmla="*/ 1537855 w 2982191"/>
                <a:gd name="T7" fmla="*/ 1868935 h 2857500"/>
                <a:gd name="T8" fmla="*/ 2140527 w 2982191"/>
                <a:gd name="T9" fmla="*/ 2803404 h 2857500"/>
                <a:gd name="T10" fmla="*/ 2660073 w 2982191"/>
                <a:gd name="T11" fmla="*/ 1868935 h 2857500"/>
                <a:gd name="T12" fmla="*/ 2982191 w 2982191"/>
                <a:gd name="T13" fmla="*/ 0 h 28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82191" h="2857500">
                  <a:moveTo>
                    <a:pt x="0" y="2857500"/>
                  </a:moveTo>
                  <a:cubicBezTo>
                    <a:pt x="143741" y="2283402"/>
                    <a:pt x="287482" y="1709305"/>
                    <a:pt x="457200" y="1371600"/>
                  </a:cubicBezTo>
                  <a:cubicBezTo>
                    <a:pt x="626918" y="1033895"/>
                    <a:pt x="838200" y="827809"/>
                    <a:pt x="1018309" y="831273"/>
                  </a:cubicBezTo>
                  <a:cubicBezTo>
                    <a:pt x="1198418" y="834737"/>
                    <a:pt x="1350819" y="1182832"/>
                    <a:pt x="1537855" y="1392382"/>
                  </a:cubicBezTo>
                  <a:cubicBezTo>
                    <a:pt x="1724891" y="1601932"/>
                    <a:pt x="1953491" y="2088573"/>
                    <a:pt x="2140527" y="2088573"/>
                  </a:cubicBezTo>
                  <a:cubicBezTo>
                    <a:pt x="2327563" y="2088573"/>
                    <a:pt x="2519796" y="1740477"/>
                    <a:pt x="2660073" y="1392382"/>
                  </a:cubicBezTo>
                  <a:cubicBezTo>
                    <a:pt x="2800350" y="1044287"/>
                    <a:pt x="2891270" y="522143"/>
                    <a:pt x="2982191" y="0"/>
                  </a:cubicBezTo>
                </a:path>
              </a:pathLst>
            </a:cu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6806EF6B-7763-AF1D-77DE-BB7C87E10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0D7ACD4A-231E-9E07-B889-4E98861AD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81534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0">
                <a:solidFill>
                  <a:schemeClr val="bg1"/>
                </a:solidFill>
              </a:rPr>
              <a:t>Find </a:t>
            </a:r>
            <a:r>
              <a:rPr lang="en-US" altLang="en-US" sz="8000" i="1">
                <a:solidFill>
                  <a:schemeClr val="bg1"/>
                </a:solidFill>
              </a:rPr>
              <a:t>f </a:t>
            </a:r>
            <a:r>
              <a:rPr lang="en-US" altLang="en-US" sz="8000">
                <a:solidFill>
                  <a:schemeClr val="bg1"/>
                </a:solidFill>
              </a:rPr>
              <a:t>’(</a:t>
            </a:r>
            <a:r>
              <a:rPr lang="en-US" altLang="en-US" sz="8000" i="1">
                <a:solidFill>
                  <a:schemeClr val="bg1"/>
                </a:solidFill>
              </a:rPr>
              <a:t>x</a:t>
            </a:r>
            <a:r>
              <a:rPr lang="en-US" altLang="en-US" sz="8000">
                <a:solidFill>
                  <a:schemeClr val="bg1"/>
                </a:solidFill>
              </a:rPr>
              <a:t>).</a:t>
            </a:r>
          </a:p>
          <a:p>
            <a:pPr>
              <a:spcBef>
                <a:spcPct val="50000"/>
              </a:spcBef>
            </a:pPr>
            <a:r>
              <a:rPr lang="en-US" altLang="en-US" sz="8000" i="1">
                <a:solidFill>
                  <a:schemeClr val="bg1"/>
                </a:solidFill>
              </a:rPr>
              <a:t>f </a:t>
            </a:r>
            <a:r>
              <a:rPr lang="en-US" altLang="en-US" sz="8000">
                <a:solidFill>
                  <a:schemeClr val="bg1"/>
                </a:solidFill>
              </a:rPr>
              <a:t>(</a:t>
            </a:r>
            <a:r>
              <a:rPr lang="en-US" altLang="en-US" sz="8000" i="1">
                <a:solidFill>
                  <a:schemeClr val="bg1"/>
                </a:solidFill>
              </a:rPr>
              <a:t>x</a:t>
            </a:r>
            <a:r>
              <a:rPr lang="en-US" altLang="en-US" sz="8000">
                <a:solidFill>
                  <a:schemeClr val="bg1"/>
                </a:solidFill>
              </a:rPr>
              <a:t>) = </a:t>
            </a:r>
            <a:r>
              <a:rPr lang="en-US" altLang="en-US" sz="8000" i="1">
                <a:solidFill>
                  <a:schemeClr val="bg1"/>
                </a:solidFill>
              </a:rPr>
              <a:t>x</a:t>
            </a:r>
            <a:r>
              <a:rPr lang="en-US" altLang="en-US" sz="8000">
                <a:solidFill>
                  <a:schemeClr val="bg1"/>
                </a:solidFill>
              </a:rPr>
              <a:t>cos</a:t>
            </a:r>
            <a:r>
              <a:rPr lang="en-US" altLang="en-US" sz="8000" i="1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B0A7C109-69B8-1114-13B6-4C2A392D9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B 100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41D661C7-D99B-42B7-4FC5-B35A61DE3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B517832D-A07B-A952-052D-F323036A8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2362200"/>
            <a:ext cx="8886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0" i="1">
                <a:solidFill>
                  <a:schemeClr val="bg1"/>
                </a:solidFill>
              </a:rPr>
              <a:t>f </a:t>
            </a:r>
            <a:r>
              <a:rPr lang="en-US" altLang="en-US" sz="8000">
                <a:solidFill>
                  <a:schemeClr val="bg1"/>
                </a:solidFill>
              </a:rPr>
              <a:t>’ (</a:t>
            </a:r>
            <a:r>
              <a:rPr lang="en-US" altLang="en-US" sz="8000" i="1">
                <a:solidFill>
                  <a:schemeClr val="bg1"/>
                </a:solidFill>
              </a:rPr>
              <a:t>x</a:t>
            </a:r>
            <a:r>
              <a:rPr lang="en-US" altLang="en-US" sz="8000">
                <a:solidFill>
                  <a:schemeClr val="bg1"/>
                </a:solidFill>
              </a:rPr>
              <a:t>) = cos</a:t>
            </a:r>
            <a:r>
              <a:rPr lang="en-US" altLang="en-US" sz="8000" i="1">
                <a:solidFill>
                  <a:schemeClr val="bg1"/>
                </a:solidFill>
              </a:rPr>
              <a:t>x</a:t>
            </a:r>
            <a:r>
              <a:rPr lang="en-US" altLang="en-US" sz="8000">
                <a:solidFill>
                  <a:schemeClr val="bg1"/>
                </a:solidFill>
              </a:rPr>
              <a:t> – </a:t>
            </a:r>
            <a:r>
              <a:rPr lang="en-US" altLang="en-US" sz="8000" i="1">
                <a:solidFill>
                  <a:schemeClr val="bg1"/>
                </a:solidFill>
              </a:rPr>
              <a:t>x</a:t>
            </a:r>
            <a:r>
              <a:rPr lang="en-US" altLang="en-US" sz="8000">
                <a:solidFill>
                  <a:schemeClr val="bg1"/>
                </a:solidFill>
              </a:rPr>
              <a:t>sin</a:t>
            </a:r>
            <a:r>
              <a:rPr lang="en-US" altLang="en-US" sz="8000" i="1">
                <a:solidFill>
                  <a:schemeClr val="bg1"/>
                </a:solidFill>
              </a:rPr>
              <a:t>x </a:t>
            </a:r>
            <a:endParaRPr lang="en-US" altLang="en-US" sz="8000" i="1"/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B03152CC-D67E-FE53-CC6F-927A90459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B 100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E9E97B8C-F8A1-549A-AF32-0C639CCB1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F2ED1990-BABF-6866-3D14-6988FE49E25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81000" y="381000"/>
            <a:ext cx="8305800" cy="4347729"/>
          </a:xfrm>
          <a:prstGeom prst="rect">
            <a:avLst/>
          </a:prstGeom>
          <a:blipFill rotWithShape="1">
            <a:blip r:embed="rId3"/>
            <a:stretch>
              <a:fillRect t="-603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E0EE0986-6C15-A1E7-80AA-5B879C612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B 200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704FD8F2-510B-6E6B-495E-C255FF8D9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3AA25B73-1152-6C7B-6D14-D4FB1722678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38200" y="2133600"/>
            <a:ext cx="7696200" cy="217136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8762BEC5-DB27-15CD-8CB5-A9C3FAD0D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B 200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D564DFF3-D319-3A52-7677-0102D552D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3AEA20B7-A084-4FBA-090E-F60F0074DFB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1371600"/>
            <a:ext cx="9144000" cy="2954655"/>
          </a:xfrm>
          <a:prstGeom prst="rect">
            <a:avLst/>
          </a:prstGeom>
          <a:blipFill rotWithShape="1">
            <a:blip r:embed="rId3"/>
            <a:stretch>
              <a:fillRect t="-7835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62435D90-C599-2028-F245-BBB0052FD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B 300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FA836A6-B8DE-EF7A-0DD0-506CC1F3AE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altLang="en-US" sz="8000">
                <a:solidFill>
                  <a:schemeClr val="tx1"/>
                </a:solidFill>
                <a:latin typeface="Arial Black" panose="020B0A04020102020204" pitchFamily="34" charset="0"/>
              </a:rPr>
              <a:t>THIS</a:t>
            </a:r>
            <a:r>
              <a:rPr lang="en-US" altLang="en-US"/>
              <a:t>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7DCFF81-A9CE-8227-7166-FF7D61992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438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8000">
                <a:latin typeface="Arial Black" panose="020B0A04020102020204" pitchFamily="34" charset="0"/>
              </a:rPr>
              <a:t>IS</a:t>
            </a:r>
            <a:r>
              <a:rPr lang="en-US" alt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8917" name="WordArt 5">
            <a:extLst>
              <a:ext uri="{FF2B5EF4-FFF2-40B4-BE49-F238E27FC236}">
                <a16:creationId xmlns:a16="http://schemas.microsoft.com/office/drawing/2014/main" id="{88950624-09F7-6FFC-749F-246272EC19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3962400"/>
            <a:ext cx="7391400" cy="196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887400" prstMaterial="legacyMetal">
              <a:extrusionClr>
                <a:srgbClr val="FFFFFF"/>
              </a:extrusionClr>
              <a:contourClr>
                <a:srgbClr val="EAEAEA"/>
              </a:contourClr>
            </a:sp3d>
          </a:bodyPr>
          <a:lstStyle/>
          <a:p>
            <a:r>
              <a:rPr lang="en-US" sz="9600" kern="10" spc="-48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AEAEA"/>
                    </a:gs>
                    <a:gs pos="17999">
                      <a:srgbClr val="777777"/>
                    </a:gs>
                    <a:gs pos="31000">
                      <a:srgbClr val="292929"/>
                    </a:gs>
                    <a:gs pos="33000">
                      <a:srgbClr val="B2B2B2"/>
                    </a:gs>
                    <a:gs pos="37000">
                      <a:srgbClr val="FFFFFF"/>
                    </a:gs>
                    <a:gs pos="78999">
                      <a:srgbClr val="5F5F5F"/>
                    </a:gs>
                    <a:gs pos="87000">
                      <a:srgbClr val="5F5F5F"/>
                    </a:gs>
                    <a:gs pos="100000">
                      <a:srgbClr val="CBCBCB"/>
                    </a:gs>
                  </a:gsLst>
                  <a:lin ang="18900000" scaled="1"/>
                </a:gradFill>
                <a:latin typeface="Arial Black" panose="020B0A04020102020204" pitchFamily="34" charset="0"/>
              </a:rPr>
              <a:t>JEOPARDY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6FE90963-CDEF-B8A3-DDBC-029BD1136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244A7EC6-755E-AA2E-5107-B251328F975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219200" y="1752600"/>
            <a:ext cx="6324600" cy="251132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1C08E165-8ECD-28F4-AC79-30B1B3F73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B 300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201D7433-A674-514A-6B5D-AB4AEFA4D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EC92E7C2-FD74-7CA7-1084-68A610EE4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9144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>
                <a:solidFill>
                  <a:schemeClr val="bg1"/>
                </a:solidFill>
              </a:rPr>
              <a:t>Find </a:t>
            </a:r>
            <a:r>
              <a:rPr lang="en-US" altLang="en-US" sz="7200" i="1">
                <a:solidFill>
                  <a:schemeClr val="bg1"/>
                </a:solidFill>
              </a:rPr>
              <a:t>y</a:t>
            </a:r>
            <a:r>
              <a:rPr lang="en-US" altLang="en-US" sz="7200">
                <a:solidFill>
                  <a:schemeClr val="bg1"/>
                </a:solidFill>
              </a:rPr>
              <a:t>”.</a:t>
            </a:r>
          </a:p>
          <a:p>
            <a:pPr>
              <a:spcBef>
                <a:spcPct val="50000"/>
              </a:spcBef>
            </a:pPr>
            <a:r>
              <a:rPr lang="en-US" altLang="en-US" sz="7200" i="1">
                <a:solidFill>
                  <a:schemeClr val="bg1"/>
                </a:solidFill>
              </a:rPr>
              <a:t>y</a:t>
            </a:r>
            <a:r>
              <a:rPr lang="en-US" altLang="en-US" sz="7200">
                <a:solidFill>
                  <a:schemeClr val="bg1"/>
                </a:solidFill>
              </a:rPr>
              <a:t> = tan </a:t>
            </a:r>
            <a:r>
              <a:rPr lang="en-US" altLang="en-US" sz="7200" i="1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1FC464B2-D3AA-0A8B-D9E8-A4B753D18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B 400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B08EF15A-C682-B863-379F-82F50B53D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C2987562-EAF6-3CE1-77E9-3CC5D174845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33400" y="1905000"/>
            <a:ext cx="8382000" cy="132343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CAD982C0-2AB9-38EA-3634-684B905CE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B 400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81F5FECB-75DA-D9D1-B389-148F75A97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B7780CBE-9200-2560-CC89-AD105AE0F17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30307" y="685800"/>
            <a:ext cx="9144000" cy="5016758"/>
          </a:xfrm>
          <a:prstGeom prst="rect">
            <a:avLst/>
          </a:prstGeom>
          <a:blipFill rotWithShape="1">
            <a:blip r:embed="rId3"/>
            <a:stretch>
              <a:fillRect l="-2867" t="-5231" r="-5600" b="-1034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AA054098-1144-2814-E714-28613EF16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B 500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C22D9F07-8F10-C2CA-C03C-10301C5F5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ACFBAB3B-44D1-5D82-A242-947558B9A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09800"/>
            <a:ext cx="7315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0">
                <a:solidFill>
                  <a:schemeClr val="bg1"/>
                </a:solidFill>
              </a:rPr>
              <a:t>(0,1)</a:t>
            </a:r>
            <a:endParaRPr lang="en-US" altLang="en-US" sz="8000"/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920697A5-D4A5-17DA-D820-30A210788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B 500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A61514CC-1B44-EC19-F800-ED06F40C0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DC021CE2-9FE9-D014-B89B-81FAF698F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2888"/>
            <a:ext cx="89154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0" i="1">
                <a:solidFill>
                  <a:schemeClr val="bg1"/>
                </a:solidFill>
              </a:rPr>
              <a:t>True or False.</a:t>
            </a:r>
          </a:p>
          <a:p>
            <a:pPr>
              <a:spcBef>
                <a:spcPct val="50000"/>
              </a:spcBef>
            </a:pPr>
            <a:r>
              <a:rPr lang="en-US" altLang="en-US" sz="8000">
                <a:solidFill>
                  <a:schemeClr val="bg1"/>
                </a:solidFill>
              </a:rPr>
              <a:t>If </a:t>
            </a:r>
            <a:r>
              <a:rPr lang="en-US" altLang="en-US" sz="8000" i="1">
                <a:solidFill>
                  <a:schemeClr val="bg1"/>
                </a:solidFill>
              </a:rPr>
              <a:t>f</a:t>
            </a:r>
            <a:r>
              <a:rPr lang="en-US" altLang="en-US" sz="8000">
                <a:solidFill>
                  <a:schemeClr val="bg1"/>
                </a:solidFill>
              </a:rPr>
              <a:t> has a derivative at </a:t>
            </a:r>
            <a:r>
              <a:rPr lang="en-US" altLang="en-US" sz="8000" i="1">
                <a:solidFill>
                  <a:schemeClr val="bg1"/>
                </a:solidFill>
              </a:rPr>
              <a:t>x</a:t>
            </a:r>
            <a:r>
              <a:rPr lang="en-US" altLang="en-US" sz="8000">
                <a:solidFill>
                  <a:schemeClr val="bg1"/>
                </a:solidFill>
              </a:rPr>
              <a:t> = </a:t>
            </a:r>
            <a:r>
              <a:rPr lang="en-US" altLang="en-US" sz="8000" i="1">
                <a:solidFill>
                  <a:schemeClr val="bg1"/>
                </a:solidFill>
              </a:rPr>
              <a:t>a</a:t>
            </a:r>
            <a:r>
              <a:rPr lang="en-US" altLang="en-US" sz="8000">
                <a:solidFill>
                  <a:schemeClr val="bg1"/>
                </a:solidFill>
              </a:rPr>
              <a:t>, then </a:t>
            </a:r>
            <a:r>
              <a:rPr lang="en-US" altLang="en-US" sz="8000" i="1">
                <a:solidFill>
                  <a:schemeClr val="bg1"/>
                </a:solidFill>
              </a:rPr>
              <a:t>f</a:t>
            </a:r>
            <a:r>
              <a:rPr lang="en-US" altLang="en-US" sz="8000">
                <a:solidFill>
                  <a:schemeClr val="bg1"/>
                </a:solidFill>
              </a:rPr>
              <a:t> is continuous at </a:t>
            </a:r>
            <a:r>
              <a:rPr lang="en-US" altLang="en-US" sz="8000" i="1">
                <a:solidFill>
                  <a:schemeClr val="bg1"/>
                </a:solidFill>
              </a:rPr>
              <a:t>x</a:t>
            </a:r>
            <a:r>
              <a:rPr lang="en-US" altLang="en-US" sz="8000">
                <a:solidFill>
                  <a:schemeClr val="bg1"/>
                </a:solidFill>
              </a:rPr>
              <a:t> = </a:t>
            </a:r>
            <a:r>
              <a:rPr lang="en-US" altLang="en-US" sz="8000" i="1">
                <a:solidFill>
                  <a:schemeClr val="bg1"/>
                </a:solidFill>
              </a:rPr>
              <a:t>a</a:t>
            </a:r>
            <a:r>
              <a:rPr lang="en-US" altLang="en-US" sz="80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9F258AB4-6310-7163-F691-19A808CE6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C 100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>
            <a:hlinkClick r:id="rId2" action="ppaction://hlinksldjump"/>
            <a:extLst>
              <a:ext uri="{FF2B5EF4-FFF2-40B4-BE49-F238E27FC236}">
                <a16:creationId xmlns:a16="http://schemas.microsoft.com/office/drawing/2014/main" id="{F0E4E55F-C160-1CFA-CF88-1DCDD1997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27" name="Text Box 1027">
            <a:extLst>
              <a:ext uri="{FF2B5EF4-FFF2-40B4-BE49-F238E27FC236}">
                <a16:creationId xmlns:a16="http://schemas.microsoft.com/office/drawing/2014/main" id="{1AF8A6F3-E33D-3195-A524-76DEC86A6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81200"/>
            <a:ext cx="632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TRUE</a:t>
            </a:r>
            <a:endParaRPr lang="en-US" altLang="en-US" sz="8000">
              <a:solidFill>
                <a:schemeClr val="bg1"/>
              </a:solidFill>
            </a:endParaRPr>
          </a:p>
        </p:txBody>
      </p:sp>
      <p:sp>
        <p:nvSpPr>
          <p:cNvPr id="26628" name="Text Box 1028">
            <a:extLst>
              <a:ext uri="{FF2B5EF4-FFF2-40B4-BE49-F238E27FC236}">
                <a16:creationId xmlns:a16="http://schemas.microsoft.com/office/drawing/2014/main" id="{C9F41080-EC9D-DD39-3776-0F2E9E888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C 100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32ABB33C-90C0-161F-DD84-0DE76ABB4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8FF2C25B-BE0C-158F-DDA7-62972E917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0"/>
            <a:ext cx="76835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 i="1">
                <a:solidFill>
                  <a:schemeClr val="bg1"/>
                </a:solidFill>
              </a:rPr>
              <a:t>True or False.</a:t>
            </a:r>
          </a:p>
          <a:p>
            <a:pPr>
              <a:spcBef>
                <a:spcPct val="50000"/>
              </a:spcBef>
            </a:pPr>
            <a:r>
              <a:rPr lang="en-US" altLang="en-US" sz="7200">
                <a:solidFill>
                  <a:schemeClr val="bg1"/>
                </a:solidFill>
              </a:rPr>
              <a:t>If </a:t>
            </a:r>
            <a:r>
              <a:rPr lang="en-US" altLang="en-US" sz="7200" i="1">
                <a:solidFill>
                  <a:schemeClr val="bg1"/>
                </a:solidFill>
              </a:rPr>
              <a:t>f</a:t>
            </a:r>
            <a:r>
              <a:rPr lang="en-US" altLang="en-US" sz="7200">
                <a:solidFill>
                  <a:schemeClr val="bg1"/>
                </a:solidFill>
              </a:rPr>
              <a:t> is continuous at </a:t>
            </a:r>
            <a:r>
              <a:rPr lang="en-US" altLang="en-US" sz="7200" i="1">
                <a:solidFill>
                  <a:schemeClr val="bg1"/>
                </a:solidFill>
              </a:rPr>
              <a:t>x</a:t>
            </a:r>
            <a:r>
              <a:rPr lang="en-US" altLang="en-US" sz="7200">
                <a:solidFill>
                  <a:schemeClr val="bg1"/>
                </a:solidFill>
              </a:rPr>
              <a:t> = </a:t>
            </a:r>
            <a:r>
              <a:rPr lang="en-US" altLang="en-US" sz="7200" i="1">
                <a:solidFill>
                  <a:schemeClr val="bg1"/>
                </a:solidFill>
              </a:rPr>
              <a:t>a</a:t>
            </a:r>
            <a:r>
              <a:rPr lang="en-US" altLang="en-US" sz="7200">
                <a:solidFill>
                  <a:schemeClr val="bg1"/>
                </a:solidFill>
              </a:rPr>
              <a:t>, then </a:t>
            </a:r>
            <a:r>
              <a:rPr lang="en-US" altLang="en-US" sz="7200" i="1">
                <a:solidFill>
                  <a:schemeClr val="bg1"/>
                </a:solidFill>
              </a:rPr>
              <a:t>f</a:t>
            </a:r>
            <a:r>
              <a:rPr lang="en-US" altLang="en-US" sz="7200">
                <a:solidFill>
                  <a:schemeClr val="bg1"/>
                </a:solidFill>
              </a:rPr>
              <a:t> has a derivative at </a:t>
            </a:r>
            <a:r>
              <a:rPr lang="en-US" altLang="en-US" sz="7200" i="1">
                <a:solidFill>
                  <a:schemeClr val="bg1"/>
                </a:solidFill>
              </a:rPr>
              <a:t>x</a:t>
            </a:r>
            <a:r>
              <a:rPr lang="en-US" altLang="en-US" sz="7200">
                <a:solidFill>
                  <a:schemeClr val="bg1"/>
                </a:solidFill>
              </a:rPr>
              <a:t> = </a:t>
            </a:r>
            <a:r>
              <a:rPr lang="en-US" altLang="en-US" sz="7200" i="1">
                <a:solidFill>
                  <a:schemeClr val="bg1"/>
                </a:solidFill>
              </a:rPr>
              <a:t>a</a:t>
            </a:r>
            <a:r>
              <a:rPr lang="en-US" altLang="en-US" sz="72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7FB2AAC2-97D0-199F-8CBC-4BFFE5D31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C 200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34F07818-E212-7911-994B-F2A860E5B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731FEC9D-D6ED-6687-6A41-2A5184D60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67000"/>
            <a:ext cx="6324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0">
                <a:solidFill>
                  <a:schemeClr val="bg1"/>
                </a:solidFill>
              </a:rPr>
              <a:t>FALSE</a:t>
            </a:r>
            <a:endParaRPr lang="en-US" altLang="en-US" sz="8000"/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A40F4097-292E-A9E9-8072-DE5E81173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C 200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BCAE59C6-3474-485E-2154-716F55E13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19698491-5791-315E-8E93-FC6FB9B9CE1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371600" y="457200"/>
            <a:ext cx="7086600" cy="3785652"/>
          </a:xfrm>
          <a:prstGeom prst="rect">
            <a:avLst/>
          </a:prstGeom>
          <a:blipFill rotWithShape="1">
            <a:blip r:embed="rId3"/>
            <a:stretch>
              <a:fillRect l="-5589" t="-6924" r="-5589" b="-1401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6B016AA9-28F6-C9C8-634A-58B0FC6CA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C 300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86714C2-ECDC-4372-7F01-D0AC97B0A69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838200"/>
            <a:ext cx="4038600" cy="1143000"/>
          </a:xfrm>
        </p:spPr>
        <p:txBody>
          <a:bodyPr/>
          <a:lstStyle/>
          <a:p>
            <a:pPr algn="l"/>
            <a:r>
              <a:rPr lang="en-US" altLang="en-US" sz="8000">
                <a:solidFill>
                  <a:schemeClr val="tx1"/>
                </a:solidFill>
                <a:latin typeface="Arial Black" panose="020B0A04020102020204" pitchFamily="34" charset="0"/>
              </a:rPr>
              <a:t> With</a:t>
            </a:r>
            <a:r>
              <a:rPr lang="en-US" altLang="en-US" sz="8000">
                <a:solidFill>
                  <a:schemeClr val="tx1"/>
                </a:solidFill>
              </a:rPr>
              <a:t>     </a:t>
            </a:r>
            <a:endParaRPr lang="en-US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B261C74-0D68-7E3F-1F71-BCFA8E06B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438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8000">
                <a:latin typeface="Arial Black" panose="020B0A04020102020204" pitchFamily="34" charset="0"/>
              </a:rPr>
              <a:t>Host...</a:t>
            </a:r>
            <a:r>
              <a:rPr lang="en-US" alt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0DF4E291-CC3A-2F88-145C-73284A510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838200"/>
            <a:ext cx="419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8000">
                <a:latin typeface="Arial Black" panose="020B0A04020102020204" pitchFamily="34" charset="0"/>
              </a:rPr>
              <a:t>Your</a:t>
            </a:r>
            <a:r>
              <a:rPr lang="en-US" altLang="en-US" sz="8000"/>
              <a:t>     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7898" name="WordArt 10">
            <a:extLst>
              <a:ext uri="{FF2B5EF4-FFF2-40B4-BE49-F238E27FC236}">
                <a16:creationId xmlns:a16="http://schemas.microsoft.com/office/drawing/2014/main" id="{58039487-D656-AD3F-6CC5-0533BFCAA9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4191000"/>
            <a:ext cx="7286625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887400" prstMaterial="legacyMetal">
              <a:extrusionClr>
                <a:srgbClr val="FFFFFF"/>
              </a:extrusionClr>
              <a:contourClr>
                <a:srgbClr val="EAEAEA"/>
              </a:contourClr>
            </a:sp3d>
          </a:bodyPr>
          <a:lstStyle/>
          <a:p>
            <a:r>
              <a:rPr lang="en-US" sz="8000" kern="10" spc="-40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AEAEA"/>
                    </a:gs>
                    <a:gs pos="17999">
                      <a:srgbClr val="777777"/>
                    </a:gs>
                    <a:gs pos="31000">
                      <a:srgbClr val="292929"/>
                    </a:gs>
                    <a:gs pos="33000">
                      <a:srgbClr val="B2B2B2"/>
                    </a:gs>
                    <a:gs pos="37000">
                      <a:srgbClr val="FFFFFF"/>
                    </a:gs>
                    <a:gs pos="78999">
                      <a:srgbClr val="5F5F5F"/>
                    </a:gs>
                    <a:gs pos="87000">
                      <a:srgbClr val="5F5F5F"/>
                    </a:gs>
                    <a:gs pos="100000">
                      <a:srgbClr val="CBCBCB"/>
                    </a:gs>
                  </a:gsLst>
                  <a:lin ang="18900000" scaled="1"/>
                </a:gradFill>
                <a:latin typeface="Arial Black" panose="020B0A04020102020204" pitchFamily="34" charset="0"/>
              </a:rPr>
              <a:t>Ms. Kane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autoUpdateAnimBg="0"/>
      <p:bldP spid="3789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16FD5C7F-03AD-C7DA-E053-E21D66CF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CFF8FF2A-62FA-CF24-94DC-534ED3FA7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67000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>
                <a:solidFill>
                  <a:schemeClr val="bg1"/>
                </a:solidFill>
              </a:rPr>
              <a:t>(-</a:t>
            </a:r>
            <a:r>
              <a:rPr lang="en-US" altLang="en-US" sz="7200">
                <a:solidFill>
                  <a:schemeClr val="bg1"/>
                </a:solidFill>
                <a:sym typeface="Symbol" panose="05050102010706020507" pitchFamily="18" charset="2"/>
              </a:rPr>
              <a:t>,-2)(-2,2) (2,</a:t>
            </a:r>
            <a:r>
              <a:rPr lang="en-US" altLang="en-US" sz="7200">
                <a:solidFill>
                  <a:schemeClr val="bg1"/>
                </a:solidFill>
              </a:rPr>
              <a:t> </a:t>
            </a:r>
            <a:r>
              <a:rPr lang="en-US" altLang="en-US" sz="7200">
                <a:solidFill>
                  <a:schemeClr val="bg1"/>
                </a:solidFill>
                <a:sym typeface="Symbol" panose="05050102010706020507" pitchFamily="18" charset="2"/>
              </a:rPr>
              <a:t>)</a:t>
            </a:r>
            <a:endParaRPr lang="en-US" altLang="en-US" sz="7200">
              <a:solidFill>
                <a:schemeClr val="bg1"/>
              </a:solidFill>
            </a:endParaRP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9FB11F73-5D6C-0403-610F-486B02192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C 300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E28F2440-2665-C982-D9FC-FF79F4961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9AAA4D9F-1879-2C72-ACFD-CB870E23F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752600"/>
            <a:ext cx="63246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600">
                <a:solidFill>
                  <a:schemeClr val="bg1"/>
                </a:solidFill>
                <a:latin typeface="Arial Black" panose="020B0A04020102020204" pitchFamily="34" charset="0"/>
              </a:rPr>
              <a:t>DAILY DOUBLE</a:t>
            </a:r>
            <a:endParaRPr lang="en-US" altLang="en-US" sz="3600"/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2D361752-39A8-120E-C27A-0C7ED8A36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C 400</a:t>
            </a:r>
            <a:endParaRPr lang="en-US" altLang="en-US"/>
          </a:p>
        </p:txBody>
      </p:sp>
      <p:sp>
        <p:nvSpPr>
          <p:cNvPr id="72709" name="Text Box 5">
            <a:extLst>
              <a:ext uri="{FF2B5EF4-FFF2-40B4-BE49-F238E27FC236}">
                <a16:creationId xmlns:a16="http://schemas.microsoft.com/office/drawing/2014/main" id="{098C1619-2281-8E17-FBC1-8962E8D85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752600"/>
            <a:ext cx="63246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600">
                <a:solidFill>
                  <a:schemeClr val="bg1"/>
                </a:solidFill>
                <a:latin typeface="Arial Black" panose="020B0A04020102020204" pitchFamily="34" charset="0"/>
              </a:rPr>
              <a:t>DAILY DOUBLE</a:t>
            </a:r>
            <a:endParaRPr lang="en-US" altLang="en-US" sz="3600"/>
          </a:p>
        </p:txBody>
      </p:sp>
      <p:sp>
        <p:nvSpPr>
          <p:cNvPr id="72710" name="Text Box 6">
            <a:extLst>
              <a:ext uri="{FF2B5EF4-FFF2-40B4-BE49-F238E27FC236}">
                <a16:creationId xmlns:a16="http://schemas.microsoft.com/office/drawing/2014/main" id="{D318DC89-CEED-0968-C473-9EF7DC894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819400"/>
            <a:ext cx="6324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>
                <a:solidFill>
                  <a:schemeClr val="bg1"/>
                </a:solidFill>
              </a:rPr>
              <a:t>Place A Wager</a:t>
            </a:r>
            <a:endParaRPr lang="en-US" altLang="en-US" sz="36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utoUpdateAnimBg="0"/>
      <p:bldP spid="72709" grpId="0" autoUpdateAnimBg="0"/>
      <p:bldP spid="7271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5F53627D-043D-5966-D948-99D42A20C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47EF15A2-02CE-BF4E-FF90-DCDA2122F88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4800" y="533400"/>
            <a:ext cx="8369300" cy="4565737"/>
          </a:xfrm>
          <a:prstGeom prst="rect">
            <a:avLst/>
          </a:prstGeom>
          <a:blipFill rotWithShape="1">
            <a:blip r:embed="rId3"/>
            <a:stretch>
              <a:fillRect t="-5080" r="-5827" b="-1016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FBBA2E71-7461-4B7D-A316-2F732FC5A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C 400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3F9D90D2-A4F7-1FE0-44F6-6B4E521FA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B4632198-5F1F-08E3-2C9B-CB49127E3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67000"/>
            <a:ext cx="6324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0" i="1">
                <a:solidFill>
                  <a:schemeClr val="bg1"/>
                </a:solidFill>
              </a:rPr>
              <a:t>x</a:t>
            </a:r>
            <a:r>
              <a:rPr lang="en-US" altLang="en-US" sz="8000">
                <a:solidFill>
                  <a:schemeClr val="bg1"/>
                </a:solidFill>
              </a:rPr>
              <a:t> = 2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87BA0668-153E-73FB-22CC-C324582B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C 400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FD67DDDA-471D-3FF5-7E01-5E57E36A1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4819" name="Text Box 4">
            <a:extLst>
              <a:ext uri="{FF2B5EF4-FFF2-40B4-BE49-F238E27FC236}">
                <a16:creationId xmlns:a16="http://schemas.microsoft.com/office/drawing/2014/main" id="{54DE8580-F772-7BE2-7766-933A29055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C 500</a:t>
            </a:r>
            <a:endParaRPr lang="en-US" altLang="en-US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A31A0D22-AFD6-DE8C-104C-A1AC35C580E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52400" y="457200"/>
            <a:ext cx="9144000" cy="3817199"/>
          </a:xfrm>
          <a:prstGeom prst="rect">
            <a:avLst/>
          </a:prstGeom>
          <a:blipFill rotWithShape="1">
            <a:blip r:embed="rId3"/>
            <a:stretch>
              <a:fillRect l="-1333" b="-1230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9B9EC177-8CDF-2BCA-4BF7-14E861CCE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5843" name="Text Box 4">
            <a:extLst>
              <a:ext uri="{FF2B5EF4-FFF2-40B4-BE49-F238E27FC236}">
                <a16:creationId xmlns:a16="http://schemas.microsoft.com/office/drawing/2014/main" id="{F1953EC2-00E0-0F95-B4FD-EA677351D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C 500</a:t>
            </a:r>
            <a:endParaRPr lang="en-US" altLang="en-US"/>
          </a:p>
        </p:txBody>
      </p:sp>
      <p:sp>
        <p:nvSpPr>
          <p:cNvPr id="38916" name="Text Box 5">
            <a:extLst>
              <a:ext uri="{FF2B5EF4-FFF2-40B4-BE49-F238E27FC236}">
                <a16:creationId xmlns:a16="http://schemas.microsoft.com/office/drawing/2014/main" id="{83C33907-6A5A-2533-0953-D21434F79D7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66700" y="1447800"/>
            <a:ext cx="8610600" cy="3209981"/>
          </a:xfrm>
          <a:prstGeom prst="rect">
            <a:avLst/>
          </a:prstGeom>
          <a:blipFill rotWithShape="1">
            <a:blip r:embed="rId3"/>
            <a:stretch>
              <a:fillRect l="-212" t="-8175" r="-28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B2159D38-0C34-57EA-2C2F-1032895CD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3A9D6410-24F7-E412-3A5F-9F51D5304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85800"/>
            <a:ext cx="7391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0">
                <a:solidFill>
                  <a:schemeClr val="bg1"/>
                </a:solidFill>
              </a:rPr>
              <a:t>The derivative of position </a:t>
            </a:r>
            <a:endParaRPr lang="en-US" altLang="en-US" sz="8000"/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28E68014-CC37-3264-BBBD-9A2A8827C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D 100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1EE4EE86-E960-18AE-CDCA-6A31AF6B6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789B39ED-7FC7-DECD-ADBA-CE4002CD9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05000"/>
            <a:ext cx="6324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8000">
              <a:solidFill>
                <a:schemeClr val="bg1"/>
              </a:solidFill>
            </a:endParaRP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51C8949F-16A9-9CD9-DA74-1B322A78F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D 100</a:t>
            </a:r>
            <a:endParaRPr lang="en-US" altLang="en-US"/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4725D88B-5E0C-FA57-164E-FE724EF46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752600"/>
            <a:ext cx="7391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0">
                <a:solidFill>
                  <a:schemeClr val="bg1"/>
                </a:solidFill>
              </a:rPr>
              <a:t>Velocity</a:t>
            </a:r>
            <a:endParaRPr lang="en-US" altLang="en-US" sz="8000"/>
          </a:p>
        </p:txBody>
      </p:sp>
    </p:spTree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6C423356-B455-16C9-D4F2-432E6F7F2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95F2AE0D-2894-3FF0-BF7E-EE809BE7D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676400"/>
            <a:ext cx="6324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80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Derivative of Velocity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2F2029BF-F620-8761-EC44-FCA773A3F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D 200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7E5B8579-8A31-4BD8-B2B0-059FA85E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9939" name="Text Box 4">
            <a:extLst>
              <a:ext uri="{FF2B5EF4-FFF2-40B4-BE49-F238E27FC236}">
                <a16:creationId xmlns:a16="http://schemas.microsoft.com/office/drawing/2014/main" id="{DE9305FC-21D6-EB6A-2DBF-D80160E93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D 200</a:t>
            </a:r>
            <a:endParaRPr lang="en-US" altLang="en-US"/>
          </a:p>
        </p:txBody>
      </p:sp>
      <p:sp>
        <p:nvSpPr>
          <p:cNvPr id="39940" name="Text Box 3">
            <a:extLst>
              <a:ext uri="{FF2B5EF4-FFF2-40B4-BE49-F238E27FC236}">
                <a16:creationId xmlns:a16="http://schemas.microsoft.com/office/drawing/2014/main" id="{44B8A348-7EFC-00C3-22B5-A4A4DA065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676400"/>
            <a:ext cx="6324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80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Acceleration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screenj">
            <a:extLst>
              <a:ext uri="{FF2B5EF4-FFF2-40B4-BE49-F238E27FC236}">
                <a16:creationId xmlns:a16="http://schemas.microsoft.com/office/drawing/2014/main" id="{8F656DA7-6CAC-4ABA-4C04-75FB71736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45">
            <a:extLst>
              <a:ext uri="{FF2B5EF4-FFF2-40B4-BE49-F238E27FC236}">
                <a16:creationId xmlns:a16="http://schemas.microsoft.com/office/drawing/2014/main" id="{E669A254-D3D9-35AA-8E2E-9C6B3BE8E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216217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Black" panose="020B0A04020102020204" pitchFamily="34" charset="0"/>
                <a:hlinkClick r:id="" action="ppaction://hlinkshowjump?jump=nextslide"/>
              </a:rPr>
              <a:t>100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4100" name="Picture 99" descr="blue">
            <a:extLst>
              <a:ext uri="{FF2B5EF4-FFF2-40B4-BE49-F238E27FC236}">
                <a16:creationId xmlns:a16="http://schemas.microsoft.com/office/drawing/2014/main" id="{2E53ABFF-101B-858A-B99B-AC3E331D1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254317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0" descr="screenj">
            <a:extLst>
              <a:ext uri="{FF2B5EF4-FFF2-40B4-BE49-F238E27FC236}">
                <a16:creationId xmlns:a16="http://schemas.microsoft.com/office/drawing/2014/main" id="{4BC02B01-DB5C-F36B-506E-62C2C50D1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101">
            <a:extLst>
              <a:ext uri="{FF2B5EF4-FFF2-40B4-BE49-F238E27FC236}">
                <a16:creationId xmlns:a16="http://schemas.microsoft.com/office/drawing/2014/main" id="{39007334-041C-E313-19A5-E93A53862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216217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Black" panose="020B0A04020102020204" pitchFamily="34" charset="0"/>
                <a:hlinkClick r:id="rId6" action="ppaction://hlinksldjump"/>
              </a:rPr>
              <a:t>100</a:t>
            </a:r>
            <a:endParaRPr lang="en-US" altLang="en-US"/>
          </a:p>
        </p:txBody>
      </p:sp>
      <p:pic>
        <p:nvPicPr>
          <p:cNvPr id="4103" name="Picture 102" descr="blue">
            <a:extLst>
              <a:ext uri="{FF2B5EF4-FFF2-40B4-BE49-F238E27FC236}">
                <a16:creationId xmlns:a16="http://schemas.microsoft.com/office/drawing/2014/main" id="{6984CE2A-0D27-F5AB-A2FE-63563C7FC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54317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3" descr="screenj">
            <a:extLst>
              <a:ext uri="{FF2B5EF4-FFF2-40B4-BE49-F238E27FC236}">
                <a16:creationId xmlns:a16="http://schemas.microsoft.com/office/drawing/2014/main" id="{6126A2B2-C35F-A610-2B76-A9EF88464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Text Box 104">
            <a:extLst>
              <a:ext uri="{FF2B5EF4-FFF2-40B4-BE49-F238E27FC236}">
                <a16:creationId xmlns:a16="http://schemas.microsoft.com/office/drawing/2014/main" id="{F73CE509-F66E-ACC8-A06D-4C44F45A2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0888" y="216217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Black" panose="020B0A04020102020204" pitchFamily="34" charset="0"/>
                <a:hlinkClick r:id="rId7" action="ppaction://hlinksldjump"/>
              </a:rPr>
              <a:t>100</a:t>
            </a:r>
            <a:endParaRPr lang="en-US" altLang="en-US"/>
          </a:p>
        </p:txBody>
      </p:sp>
      <p:pic>
        <p:nvPicPr>
          <p:cNvPr id="4106" name="Picture 105" descr="blue">
            <a:extLst>
              <a:ext uri="{FF2B5EF4-FFF2-40B4-BE49-F238E27FC236}">
                <a16:creationId xmlns:a16="http://schemas.microsoft.com/office/drawing/2014/main" id="{30C96B00-25B1-4E1D-3FC7-F807A5274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54317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06" descr="screenj">
            <a:extLst>
              <a:ext uri="{FF2B5EF4-FFF2-40B4-BE49-F238E27FC236}">
                <a16:creationId xmlns:a16="http://schemas.microsoft.com/office/drawing/2014/main" id="{FE6D382C-965F-41D2-A5E1-707686911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Text Box 107">
            <a:extLst>
              <a:ext uri="{FF2B5EF4-FFF2-40B4-BE49-F238E27FC236}">
                <a16:creationId xmlns:a16="http://schemas.microsoft.com/office/drawing/2014/main" id="{571BA392-CD3A-AAA7-9A9B-48E16C776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888" y="216217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Black" panose="020B0A04020102020204" pitchFamily="34" charset="0"/>
                <a:hlinkClick r:id="rId8" action="ppaction://hlinksldjump"/>
              </a:rPr>
              <a:t>100</a:t>
            </a:r>
            <a:endParaRPr lang="en-US" altLang="en-US"/>
          </a:p>
        </p:txBody>
      </p:sp>
      <p:pic>
        <p:nvPicPr>
          <p:cNvPr id="4109" name="Picture 108" descr="blue">
            <a:extLst>
              <a:ext uri="{FF2B5EF4-FFF2-40B4-BE49-F238E27FC236}">
                <a16:creationId xmlns:a16="http://schemas.microsoft.com/office/drawing/2014/main" id="{87CAF9C9-06BF-86B4-E89F-309531C59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254317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09" descr="screenj">
            <a:extLst>
              <a:ext uri="{FF2B5EF4-FFF2-40B4-BE49-F238E27FC236}">
                <a16:creationId xmlns:a16="http://schemas.microsoft.com/office/drawing/2014/main" id="{D5F27BE9-7BD3-0730-A5A7-3EC0765D5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" name="Text Box 110">
            <a:extLst>
              <a:ext uri="{FF2B5EF4-FFF2-40B4-BE49-F238E27FC236}">
                <a16:creationId xmlns:a16="http://schemas.microsoft.com/office/drawing/2014/main" id="{BFB13C68-D4A2-7AB9-A738-AC08F23F3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216217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Black" panose="020B0A04020102020204" pitchFamily="34" charset="0"/>
                <a:hlinkClick r:id="rId9" action="ppaction://hlinksldjump"/>
              </a:rPr>
              <a:t>100</a:t>
            </a:r>
            <a:endParaRPr lang="en-US" altLang="en-US"/>
          </a:p>
        </p:txBody>
      </p:sp>
      <p:pic>
        <p:nvPicPr>
          <p:cNvPr id="4112" name="Picture 111" descr="blue">
            <a:extLst>
              <a:ext uri="{FF2B5EF4-FFF2-40B4-BE49-F238E27FC236}">
                <a16:creationId xmlns:a16="http://schemas.microsoft.com/office/drawing/2014/main" id="{D826BE98-FC52-5DCC-7107-493B57DFD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254317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12" descr="screenj">
            <a:extLst>
              <a:ext uri="{FF2B5EF4-FFF2-40B4-BE49-F238E27FC236}">
                <a16:creationId xmlns:a16="http://schemas.microsoft.com/office/drawing/2014/main" id="{6677BEE3-8A03-CB54-E20A-83FFDF922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4" name="Text Box 113">
            <a:extLst>
              <a:ext uri="{FF2B5EF4-FFF2-40B4-BE49-F238E27FC236}">
                <a16:creationId xmlns:a16="http://schemas.microsoft.com/office/drawing/2014/main" id="{39BB08A0-CF5A-050C-B18F-F14E42867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888" y="216217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Black" panose="020B0A04020102020204" pitchFamily="34" charset="0"/>
                <a:hlinkClick r:id="rId10" action="ppaction://hlinksldjump"/>
              </a:rPr>
              <a:t>100</a:t>
            </a:r>
            <a:endParaRPr lang="en-US" altLang="en-US"/>
          </a:p>
        </p:txBody>
      </p:sp>
      <p:pic>
        <p:nvPicPr>
          <p:cNvPr id="4115" name="Picture 114" descr="blue">
            <a:extLst>
              <a:ext uri="{FF2B5EF4-FFF2-40B4-BE49-F238E27FC236}">
                <a16:creationId xmlns:a16="http://schemas.microsoft.com/office/drawing/2014/main" id="{5BA19BFA-0181-5869-4BDB-C37322C7B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254317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115" descr="screenj">
            <a:extLst>
              <a:ext uri="{FF2B5EF4-FFF2-40B4-BE49-F238E27FC236}">
                <a16:creationId xmlns:a16="http://schemas.microsoft.com/office/drawing/2014/main" id="{5D6005C9-051C-B385-6D40-B6B25883B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7" name="Text Box 116">
            <a:extLst>
              <a:ext uri="{FF2B5EF4-FFF2-40B4-BE49-F238E27FC236}">
                <a16:creationId xmlns:a16="http://schemas.microsoft.com/office/drawing/2014/main" id="{C661D6A7-A283-B815-EBF3-F3DD400E4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315277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Black" panose="020B0A04020102020204" pitchFamily="34" charset="0"/>
                <a:hlinkClick r:id="rId11" action="ppaction://hlinksldjump"/>
              </a:rPr>
              <a:t>200</a:t>
            </a:r>
            <a:endParaRPr lang="en-US" altLang="en-US"/>
          </a:p>
        </p:txBody>
      </p:sp>
      <p:pic>
        <p:nvPicPr>
          <p:cNvPr id="4118" name="Picture 117" descr="blue">
            <a:extLst>
              <a:ext uri="{FF2B5EF4-FFF2-40B4-BE49-F238E27FC236}">
                <a16:creationId xmlns:a16="http://schemas.microsoft.com/office/drawing/2014/main" id="{2FD4C7AD-F9D3-4F88-8645-042325AAE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53377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118" descr="screenj">
            <a:extLst>
              <a:ext uri="{FF2B5EF4-FFF2-40B4-BE49-F238E27FC236}">
                <a16:creationId xmlns:a16="http://schemas.microsoft.com/office/drawing/2014/main" id="{E246FBBD-A2E5-EE43-5D5E-23F9F1A43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0" name="Text Box 119">
            <a:extLst>
              <a:ext uri="{FF2B5EF4-FFF2-40B4-BE49-F238E27FC236}">
                <a16:creationId xmlns:a16="http://schemas.microsoft.com/office/drawing/2014/main" id="{5CCA4E4F-304B-E05E-F291-0472DF487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315277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Black" panose="020B0A04020102020204" pitchFamily="34" charset="0"/>
                <a:hlinkClick r:id="rId12" action="ppaction://hlinksldjump"/>
              </a:rPr>
              <a:t>200</a:t>
            </a:r>
            <a:endParaRPr lang="en-US" altLang="en-US"/>
          </a:p>
        </p:txBody>
      </p:sp>
      <p:pic>
        <p:nvPicPr>
          <p:cNvPr id="4121" name="Picture 120" descr="blue">
            <a:extLst>
              <a:ext uri="{FF2B5EF4-FFF2-40B4-BE49-F238E27FC236}">
                <a16:creationId xmlns:a16="http://schemas.microsoft.com/office/drawing/2014/main" id="{AA3E50C3-37A4-95D8-BEEB-9EBE701DA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53377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121" descr="screenj">
            <a:extLst>
              <a:ext uri="{FF2B5EF4-FFF2-40B4-BE49-F238E27FC236}">
                <a16:creationId xmlns:a16="http://schemas.microsoft.com/office/drawing/2014/main" id="{4ABF9CF2-4E41-1E37-263E-2FB925B0B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3" name="Text Box 122">
            <a:extLst>
              <a:ext uri="{FF2B5EF4-FFF2-40B4-BE49-F238E27FC236}">
                <a16:creationId xmlns:a16="http://schemas.microsoft.com/office/drawing/2014/main" id="{32CF93F0-1B77-2FDD-FA4C-0ACE0B1C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0888" y="315277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Black" panose="020B0A04020102020204" pitchFamily="34" charset="0"/>
                <a:hlinkClick r:id="rId13" action="ppaction://hlinksldjump"/>
              </a:rPr>
              <a:t>200</a:t>
            </a:r>
            <a:endParaRPr lang="en-US" altLang="en-US"/>
          </a:p>
        </p:txBody>
      </p:sp>
      <p:pic>
        <p:nvPicPr>
          <p:cNvPr id="4124" name="Picture 123" descr="blue">
            <a:extLst>
              <a:ext uri="{FF2B5EF4-FFF2-40B4-BE49-F238E27FC236}">
                <a16:creationId xmlns:a16="http://schemas.microsoft.com/office/drawing/2014/main" id="{E6C352D2-3BE5-4128-EE6D-FBE21F788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353377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124" descr="screenj">
            <a:extLst>
              <a:ext uri="{FF2B5EF4-FFF2-40B4-BE49-F238E27FC236}">
                <a16:creationId xmlns:a16="http://schemas.microsoft.com/office/drawing/2014/main" id="{BB7B8ED3-3CE5-A707-DCBA-C5E989459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6" name="Text Box 125">
            <a:extLst>
              <a:ext uri="{FF2B5EF4-FFF2-40B4-BE49-F238E27FC236}">
                <a16:creationId xmlns:a16="http://schemas.microsoft.com/office/drawing/2014/main" id="{3191E855-E647-2953-2743-23D0F0249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888" y="315277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Black" panose="020B0A04020102020204" pitchFamily="34" charset="0"/>
                <a:hlinkClick r:id="rId14" action="ppaction://hlinksldjump"/>
              </a:rPr>
              <a:t>200</a:t>
            </a:r>
            <a:endParaRPr lang="en-US" altLang="en-US"/>
          </a:p>
        </p:txBody>
      </p:sp>
      <p:pic>
        <p:nvPicPr>
          <p:cNvPr id="4127" name="Picture 126" descr="blue">
            <a:extLst>
              <a:ext uri="{FF2B5EF4-FFF2-40B4-BE49-F238E27FC236}">
                <a16:creationId xmlns:a16="http://schemas.microsoft.com/office/drawing/2014/main" id="{06F931B6-A589-74B6-5D4C-026996F0E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353377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127" descr="screenj">
            <a:extLst>
              <a:ext uri="{FF2B5EF4-FFF2-40B4-BE49-F238E27FC236}">
                <a16:creationId xmlns:a16="http://schemas.microsoft.com/office/drawing/2014/main" id="{A4F26EDD-B48F-CA46-0CAD-ACB25A928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9" name="Text Box 128">
            <a:extLst>
              <a:ext uri="{FF2B5EF4-FFF2-40B4-BE49-F238E27FC236}">
                <a16:creationId xmlns:a16="http://schemas.microsoft.com/office/drawing/2014/main" id="{6F8D9169-29EC-59A0-96D4-1EB1FFD50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315277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Black" panose="020B0A04020102020204" pitchFamily="34" charset="0"/>
                <a:hlinkClick r:id="rId15" action="ppaction://hlinksldjump"/>
              </a:rPr>
              <a:t>200</a:t>
            </a:r>
            <a:endParaRPr lang="en-US" altLang="en-US"/>
          </a:p>
        </p:txBody>
      </p:sp>
      <p:pic>
        <p:nvPicPr>
          <p:cNvPr id="4130" name="Picture 129" descr="blue">
            <a:extLst>
              <a:ext uri="{FF2B5EF4-FFF2-40B4-BE49-F238E27FC236}">
                <a16:creationId xmlns:a16="http://schemas.microsoft.com/office/drawing/2014/main" id="{E59FC2E6-D422-1B38-2ACA-2855D4223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353377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130" descr="screenj">
            <a:extLst>
              <a:ext uri="{FF2B5EF4-FFF2-40B4-BE49-F238E27FC236}">
                <a16:creationId xmlns:a16="http://schemas.microsoft.com/office/drawing/2014/main" id="{FD35E8A9-8946-B55C-5B30-8117C14CD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2" name="Text Box 131">
            <a:extLst>
              <a:ext uri="{FF2B5EF4-FFF2-40B4-BE49-F238E27FC236}">
                <a16:creationId xmlns:a16="http://schemas.microsoft.com/office/drawing/2014/main" id="{2E664B32-BE98-59D9-FBAD-364F01CBC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888" y="315277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Black" panose="020B0A04020102020204" pitchFamily="34" charset="0"/>
                <a:hlinkClick r:id="rId16" action="ppaction://hlinksldjump"/>
              </a:rPr>
              <a:t>200</a:t>
            </a:r>
            <a:endParaRPr lang="en-US" altLang="en-US"/>
          </a:p>
        </p:txBody>
      </p:sp>
      <p:pic>
        <p:nvPicPr>
          <p:cNvPr id="4133" name="Picture 132" descr="blue">
            <a:extLst>
              <a:ext uri="{FF2B5EF4-FFF2-40B4-BE49-F238E27FC236}">
                <a16:creationId xmlns:a16="http://schemas.microsoft.com/office/drawing/2014/main" id="{07C945D8-6C6E-D82D-7D34-FE8CC8CE2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353377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Picture 133" descr="screenj">
            <a:extLst>
              <a:ext uri="{FF2B5EF4-FFF2-40B4-BE49-F238E27FC236}">
                <a16:creationId xmlns:a16="http://schemas.microsoft.com/office/drawing/2014/main" id="{D5E76F5A-BCC4-3118-61EA-F08FD3A36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5" name="Text Box 134">
            <a:extLst>
              <a:ext uri="{FF2B5EF4-FFF2-40B4-BE49-F238E27FC236}">
                <a16:creationId xmlns:a16="http://schemas.microsoft.com/office/drawing/2014/main" id="{74329281-C915-45FD-6241-898ADC81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414337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Black" panose="020B0A04020102020204" pitchFamily="34" charset="0"/>
                <a:hlinkClick r:id="rId17" action="ppaction://hlinksldjump"/>
              </a:rPr>
              <a:t>300</a:t>
            </a:r>
            <a:endParaRPr lang="en-US" altLang="en-US"/>
          </a:p>
        </p:txBody>
      </p:sp>
      <p:pic>
        <p:nvPicPr>
          <p:cNvPr id="4136" name="Picture 135" descr="blue">
            <a:extLst>
              <a:ext uri="{FF2B5EF4-FFF2-40B4-BE49-F238E27FC236}">
                <a16:creationId xmlns:a16="http://schemas.microsoft.com/office/drawing/2014/main" id="{55E4F019-B6A5-CFA9-392F-DEE9AB4F8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452437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Picture 136" descr="screenj">
            <a:extLst>
              <a:ext uri="{FF2B5EF4-FFF2-40B4-BE49-F238E27FC236}">
                <a16:creationId xmlns:a16="http://schemas.microsoft.com/office/drawing/2014/main" id="{7BC3AF5A-A9EF-637F-E9E0-7F99E7A76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8" name="Text Box 137">
            <a:extLst>
              <a:ext uri="{FF2B5EF4-FFF2-40B4-BE49-F238E27FC236}">
                <a16:creationId xmlns:a16="http://schemas.microsoft.com/office/drawing/2014/main" id="{B31E2631-F37B-5A51-DD63-4B4C1FB62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414337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Black" panose="020B0A04020102020204" pitchFamily="34" charset="0"/>
                <a:hlinkClick r:id="rId18" action="ppaction://hlinksldjump"/>
              </a:rPr>
              <a:t>300</a:t>
            </a:r>
            <a:endParaRPr lang="en-US" altLang="en-US"/>
          </a:p>
        </p:txBody>
      </p:sp>
      <p:pic>
        <p:nvPicPr>
          <p:cNvPr id="4139" name="Picture 138" descr="blue">
            <a:extLst>
              <a:ext uri="{FF2B5EF4-FFF2-40B4-BE49-F238E27FC236}">
                <a16:creationId xmlns:a16="http://schemas.microsoft.com/office/drawing/2014/main" id="{C82A2E2D-EB0F-244C-5846-5992A163B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52437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0" name="Picture 139" descr="screenj">
            <a:extLst>
              <a:ext uri="{FF2B5EF4-FFF2-40B4-BE49-F238E27FC236}">
                <a16:creationId xmlns:a16="http://schemas.microsoft.com/office/drawing/2014/main" id="{77932B36-99BB-2574-7042-BE0C7B63E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1" name="Text Box 140">
            <a:extLst>
              <a:ext uri="{FF2B5EF4-FFF2-40B4-BE49-F238E27FC236}">
                <a16:creationId xmlns:a16="http://schemas.microsoft.com/office/drawing/2014/main" id="{BE90B4CA-83B9-3156-82AA-21EDE0847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0888" y="414337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Black" panose="020B0A04020102020204" pitchFamily="34" charset="0"/>
                <a:hlinkClick r:id="rId19" action="ppaction://hlinksldjump"/>
              </a:rPr>
              <a:t>300</a:t>
            </a:r>
            <a:endParaRPr lang="en-US" altLang="en-US"/>
          </a:p>
        </p:txBody>
      </p:sp>
      <p:pic>
        <p:nvPicPr>
          <p:cNvPr id="4142" name="Picture 141" descr="blue">
            <a:extLst>
              <a:ext uri="{FF2B5EF4-FFF2-40B4-BE49-F238E27FC236}">
                <a16:creationId xmlns:a16="http://schemas.microsoft.com/office/drawing/2014/main" id="{261EC43C-F1A8-2512-E36E-7AC80DB8F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452437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3" name="Picture 142" descr="screenj">
            <a:extLst>
              <a:ext uri="{FF2B5EF4-FFF2-40B4-BE49-F238E27FC236}">
                <a16:creationId xmlns:a16="http://schemas.microsoft.com/office/drawing/2014/main" id="{B730D1B5-38CF-8C84-6010-AD6968414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4" name="Text Box 143">
            <a:extLst>
              <a:ext uri="{FF2B5EF4-FFF2-40B4-BE49-F238E27FC236}">
                <a16:creationId xmlns:a16="http://schemas.microsoft.com/office/drawing/2014/main" id="{1A042F94-41CF-272E-A94B-2C22604F7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888" y="414337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Black" panose="020B0A04020102020204" pitchFamily="34" charset="0"/>
                <a:hlinkClick r:id="rId20" action="ppaction://hlinksldjump"/>
              </a:rPr>
              <a:t>300</a:t>
            </a:r>
            <a:endParaRPr lang="en-US" altLang="en-US"/>
          </a:p>
        </p:txBody>
      </p:sp>
      <p:pic>
        <p:nvPicPr>
          <p:cNvPr id="4145" name="Picture 144" descr="blue">
            <a:extLst>
              <a:ext uri="{FF2B5EF4-FFF2-40B4-BE49-F238E27FC236}">
                <a16:creationId xmlns:a16="http://schemas.microsoft.com/office/drawing/2014/main" id="{2CB9FB17-F8F4-CA43-7A54-CB69DDDCD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452437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6" name="Picture 145" descr="screenj">
            <a:extLst>
              <a:ext uri="{FF2B5EF4-FFF2-40B4-BE49-F238E27FC236}">
                <a16:creationId xmlns:a16="http://schemas.microsoft.com/office/drawing/2014/main" id="{709EE15A-D2F6-51C3-03C2-4F5A1FB80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7" name="Text Box 146">
            <a:extLst>
              <a:ext uri="{FF2B5EF4-FFF2-40B4-BE49-F238E27FC236}">
                <a16:creationId xmlns:a16="http://schemas.microsoft.com/office/drawing/2014/main" id="{D09D125B-AABF-2C63-F7E9-3103020BA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414337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Black" panose="020B0A04020102020204" pitchFamily="34" charset="0"/>
                <a:hlinkClick r:id="rId21" action="ppaction://hlinksldjump"/>
              </a:rPr>
              <a:t>300</a:t>
            </a:r>
            <a:endParaRPr lang="en-US" altLang="en-US"/>
          </a:p>
        </p:txBody>
      </p:sp>
      <p:pic>
        <p:nvPicPr>
          <p:cNvPr id="4148" name="Picture 147" descr="blue">
            <a:extLst>
              <a:ext uri="{FF2B5EF4-FFF2-40B4-BE49-F238E27FC236}">
                <a16:creationId xmlns:a16="http://schemas.microsoft.com/office/drawing/2014/main" id="{B64FE024-A291-2013-F526-F05CC860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452437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9" name="Picture 148" descr="screenj">
            <a:extLst>
              <a:ext uri="{FF2B5EF4-FFF2-40B4-BE49-F238E27FC236}">
                <a16:creationId xmlns:a16="http://schemas.microsoft.com/office/drawing/2014/main" id="{C1030329-FB6D-070D-7243-3C3B4139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0" name="Text Box 149">
            <a:extLst>
              <a:ext uri="{FF2B5EF4-FFF2-40B4-BE49-F238E27FC236}">
                <a16:creationId xmlns:a16="http://schemas.microsoft.com/office/drawing/2014/main" id="{ABD99553-7D83-C8DA-0F40-46615AF22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888" y="414337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Black" panose="020B0A04020102020204" pitchFamily="34" charset="0"/>
                <a:hlinkClick r:id="rId22" action="ppaction://hlinksldjump"/>
              </a:rPr>
              <a:t>300</a:t>
            </a:r>
            <a:endParaRPr lang="en-US" altLang="en-US"/>
          </a:p>
        </p:txBody>
      </p:sp>
      <p:pic>
        <p:nvPicPr>
          <p:cNvPr id="4151" name="Picture 150" descr="blue">
            <a:extLst>
              <a:ext uri="{FF2B5EF4-FFF2-40B4-BE49-F238E27FC236}">
                <a16:creationId xmlns:a16="http://schemas.microsoft.com/office/drawing/2014/main" id="{6DFFECA8-8ABA-2540-6326-3BFFA7573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452437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2" name="Picture 151" descr="screenj">
            <a:extLst>
              <a:ext uri="{FF2B5EF4-FFF2-40B4-BE49-F238E27FC236}">
                <a16:creationId xmlns:a16="http://schemas.microsoft.com/office/drawing/2014/main" id="{C6F4A2C6-A18F-C9BB-B5FF-DAE3620B0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3" name="Text Box 152">
            <a:extLst>
              <a:ext uri="{FF2B5EF4-FFF2-40B4-BE49-F238E27FC236}">
                <a16:creationId xmlns:a16="http://schemas.microsoft.com/office/drawing/2014/main" id="{2024F733-D923-DEFF-49CE-E26F1D29C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513397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Black" panose="020B0A04020102020204" pitchFamily="34" charset="0"/>
                <a:hlinkClick r:id="rId23" action="ppaction://hlinksldjump"/>
              </a:rPr>
              <a:t>400</a:t>
            </a:r>
            <a:endParaRPr lang="en-US" altLang="en-US"/>
          </a:p>
        </p:txBody>
      </p:sp>
      <p:pic>
        <p:nvPicPr>
          <p:cNvPr id="4154" name="Picture 153" descr="blue">
            <a:extLst>
              <a:ext uri="{FF2B5EF4-FFF2-40B4-BE49-F238E27FC236}">
                <a16:creationId xmlns:a16="http://schemas.microsoft.com/office/drawing/2014/main" id="{47D7D3F1-8BB5-9D72-A8EF-CFB511D6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551497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5" name="Picture 154" descr="screenj">
            <a:extLst>
              <a:ext uri="{FF2B5EF4-FFF2-40B4-BE49-F238E27FC236}">
                <a16:creationId xmlns:a16="http://schemas.microsoft.com/office/drawing/2014/main" id="{9F843640-A707-EB48-0CF9-9B64BEB86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6" name="Text Box 155">
            <a:extLst>
              <a:ext uri="{FF2B5EF4-FFF2-40B4-BE49-F238E27FC236}">
                <a16:creationId xmlns:a16="http://schemas.microsoft.com/office/drawing/2014/main" id="{F0F954CC-588B-8EEB-1637-A1F53C415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513397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Black" panose="020B0A04020102020204" pitchFamily="34" charset="0"/>
                <a:hlinkClick r:id="rId24" action="ppaction://hlinksldjump"/>
              </a:rPr>
              <a:t>400</a:t>
            </a:r>
            <a:endParaRPr lang="en-US" altLang="en-US"/>
          </a:p>
        </p:txBody>
      </p:sp>
      <p:pic>
        <p:nvPicPr>
          <p:cNvPr id="4157" name="Picture 156" descr="blue">
            <a:extLst>
              <a:ext uri="{FF2B5EF4-FFF2-40B4-BE49-F238E27FC236}">
                <a16:creationId xmlns:a16="http://schemas.microsoft.com/office/drawing/2014/main" id="{F055300B-6DEC-69FA-7E69-B2D0AD51F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51497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8" name="Picture 157" descr="screenj">
            <a:extLst>
              <a:ext uri="{FF2B5EF4-FFF2-40B4-BE49-F238E27FC236}">
                <a16:creationId xmlns:a16="http://schemas.microsoft.com/office/drawing/2014/main" id="{0556AD0A-B9EE-BD34-B38F-AFB25462B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9" name="Text Box 158">
            <a:extLst>
              <a:ext uri="{FF2B5EF4-FFF2-40B4-BE49-F238E27FC236}">
                <a16:creationId xmlns:a16="http://schemas.microsoft.com/office/drawing/2014/main" id="{0C890988-42BE-B850-5D95-A1BD1EECF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0888" y="513397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Black" panose="020B0A04020102020204" pitchFamily="34" charset="0"/>
                <a:hlinkClick r:id="rId25" action="ppaction://hlinksldjump"/>
              </a:rPr>
              <a:t>400</a:t>
            </a:r>
            <a:endParaRPr lang="en-US" altLang="en-US"/>
          </a:p>
        </p:txBody>
      </p:sp>
      <p:pic>
        <p:nvPicPr>
          <p:cNvPr id="4160" name="Picture 159" descr="blue">
            <a:extLst>
              <a:ext uri="{FF2B5EF4-FFF2-40B4-BE49-F238E27FC236}">
                <a16:creationId xmlns:a16="http://schemas.microsoft.com/office/drawing/2014/main" id="{9152E398-7357-724E-9D51-F64002910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551497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1" name="Picture 160" descr="screenj">
            <a:extLst>
              <a:ext uri="{FF2B5EF4-FFF2-40B4-BE49-F238E27FC236}">
                <a16:creationId xmlns:a16="http://schemas.microsoft.com/office/drawing/2014/main" id="{7737DB3E-9409-E23F-3C3A-0ED640C11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2" name="Text Box 161">
            <a:extLst>
              <a:ext uri="{FF2B5EF4-FFF2-40B4-BE49-F238E27FC236}">
                <a16:creationId xmlns:a16="http://schemas.microsoft.com/office/drawing/2014/main" id="{8018CABA-79B6-0B01-C758-5F4147BD0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888" y="513397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Black" panose="020B0A04020102020204" pitchFamily="34" charset="0"/>
                <a:hlinkClick r:id="rId26" action="ppaction://hlinksldjump"/>
              </a:rPr>
              <a:t>400</a:t>
            </a:r>
            <a:endParaRPr lang="en-US" altLang="en-US"/>
          </a:p>
        </p:txBody>
      </p:sp>
      <p:pic>
        <p:nvPicPr>
          <p:cNvPr id="4163" name="Picture 162" descr="blue">
            <a:extLst>
              <a:ext uri="{FF2B5EF4-FFF2-40B4-BE49-F238E27FC236}">
                <a16:creationId xmlns:a16="http://schemas.microsoft.com/office/drawing/2014/main" id="{781815DB-4859-0E63-AF2C-7E714244C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551497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4" name="Picture 163" descr="screenj">
            <a:extLst>
              <a:ext uri="{FF2B5EF4-FFF2-40B4-BE49-F238E27FC236}">
                <a16:creationId xmlns:a16="http://schemas.microsoft.com/office/drawing/2014/main" id="{D967EC61-4A05-4869-5E8C-2712D642D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5" name="Text Box 164">
            <a:extLst>
              <a:ext uri="{FF2B5EF4-FFF2-40B4-BE49-F238E27FC236}">
                <a16:creationId xmlns:a16="http://schemas.microsoft.com/office/drawing/2014/main" id="{4EF1B996-18C6-7091-38E4-3AFCBDB9E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513397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Black" panose="020B0A04020102020204" pitchFamily="34" charset="0"/>
                <a:hlinkClick r:id="rId27" action="ppaction://hlinksldjump"/>
              </a:rPr>
              <a:t>400</a:t>
            </a:r>
            <a:endParaRPr lang="en-US" altLang="en-US"/>
          </a:p>
        </p:txBody>
      </p:sp>
      <p:pic>
        <p:nvPicPr>
          <p:cNvPr id="4166" name="Picture 165" descr="blue">
            <a:extLst>
              <a:ext uri="{FF2B5EF4-FFF2-40B4-BE49-F238E27FC236}">
                <a16:creationId xmlns:a16="http://schemas.microsoft.com/office/drawing/2014/main" id="{1C81BF5C-8183-131E-D4FF-7B0B59A20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551497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7" name="Picture 166" descr="screenj">
            <a:extLst>
              <a:ext uri="{FF2B5EF4-FFF2-40B4-BE49-F238E27FC236}">
                <a16:creationId xmlns:a16="http://schemas.microsoft.com/office/drawing/2014/main" id="{16641E3A-7BA1-1EC0-2A8E-C8CCEE1B8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8" name="Text Box 167">
            <a:extLst>
              <a:ext uri="{FF2B5EF4-FFF2-40B4-BE49-F238E27FC236}">
                <a16:creationId xmlns:a16="http://schemas.microsoft.com/office/drawing/2014/main" id="{41452472-5441-BFF1-DBBA-B44F2DE68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888" y="513397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Black" panose="020B0A04020102020204" pitchFamily="34" charset="0"/>
                <a:hlinkClick r:id="rId28" action="ppaction://hlinksldjump"/>
              </a:rPr>
              <a:t>400</a:t>
            </a:r>
            <a:endParaRPr lang="en-US" altLang="en-US"/>
          </a:p>
        </p:txBody>
      </p:sp>
      <p:pic>
        <p:nvPicPr>
          <p:cNvPr id="4169" name="Picture 168" descr="blue">
            <a:extLst>
              <a:ext uri="{FF2B5EF4-FFF2-40B4-BE49-F238E27FC236}">
                <a16:creationId xmlns:a16="http://schemas.microsoft.com/office/drawing/2014/main" id="{D11D0123-AA4C-24E7-EE8A-631EAF02D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551497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0" name="Picture 169" descr="screenj">
            <a:extLst>
              <a:ext uri="{FF2B5EF4-FFF2-40B4-BE49-F238E27FC236}">
                <a16:creationId xmlns:a16="http://schemas.microsoft.com/office/drawing/2014/main" id="{7D443FC4-E91E-7033-DFC8-DFE3B2904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95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1" name="Text Box 170">
            <a:extLst>
              <a:ext uri="{FF2B5EF4-FFF2-40B4-BE49-F238E27FC236}">
                <a16:creationId xmlns:a16="http://schemas.microsoft.com/office/drawing/2014/main" id="{FBD9D0D0-41A1-9735-CDCF-5DCBF9ECA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124575"/>
            <a:ext cx="1058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Black" panose="020B0A04020102020204" pitchFamily="34" charset="0"/>
                <a:hlinkClick r:id="rId29" action="ppaction://hlinksldjump"/>
              </a:rPr>
              <a:t>500</a:t>
            </a:r>
            <a:endParaRPr lang="en-US" altLang="en-US"/>
          </a:p>
        </p:txBody>
      </p:sp>
      <p:pic>
        <p:nvPicPr>
          <p:cNvPr id="4172" name="Picture 171" descr="blue">
            <a:extLst>
              <a:ext uri="{FF2B5EF4-FFF2-40B4-BE49-F238E27FC236}">
                <a16:creationId xmlns:a16="http://schemas.microsoft.com/office/drawing/2014/main" id="{E477A755-3F7D-CFD1-56F9-57EDBFC23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650557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3" name="Picture 172" descr="screenj">
            <a:extLst>
              <a:ext uri="{FF2B5EF4-FFF2-40B4-BE49-F238E27FC236}">
                <a16:creationId xmlns:a16="http://schemas.microsoft.com/office/drawing/2014/main" id="{D809E902-1008-4537-06C9-EA07EDBD2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5895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4" name="Text Box 173">
            <a:extLst>
              <a:ext uri="{FF2B5EF4-FFF2-40B4-BE49-F238E27FC236}">
                <a16:creationId xmlns:a16="http://schemas.microsoft.com/office/drawing/2014/main" id="{0FCF21F0-983A-9AF5-D27C-97D7AD52F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612457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Black" panose="020B0A04020102020204" pitchFamily="34" charset="0"/>
                <a:hlinkClick r:id="rId30" action="ppaction://hlinksldjump"/>
              </a:rPr>
              <a:t>500</a:t>
            </a:r>
            <a:endParaRPr lang="en-US" altLang="en-US"/>
          </a:p>
        </p:txBody>
      </p:sp>
      <p:pic>
        <p:nvPicPr>
          <p:cNvPr id="4175" name="Picture 174" descr="blue">
            <a:extLst>
              <a:ext uri="{FF2B5EF4-FFF2-40B4-BE49-F238E27FC236}">
                <a16:creationId xmlns:a16="http://schemas.microsoft.com/office/drawing/2014/main" id="{9D0B1296-4384-C8DF-959C-2924AECBA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50557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6" name="Picture 175" descr="screenj">
            <a:extLst>
              <a:ext uri="{FF2B5EF4-FFF2-40B4-BE49-F238E27FC236}">
                <a16:creationId xmlns:a16="http://schemas.microsoft.com/office/drawing/2014/main" id="{0CEABF35-B8A2-8F6D-299E-2C3F33A8A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5895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7" name="Text Box 176">
            <a:extLst>
              <a:ext uri="{FF2B5EF4-FFF2-40B4-BE49-F238E27FC236}">
                <a16:creationId xmlns:a16="http://schemas.microsoft.com/office/drawing/2014/main" id="{D014E03D-0436-6AAC-C794-0DC1D223D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0888" y="612457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Black" panose="020B0A04020102020204" pitchFamily="34" charset="0"/>
                <a:hlinkClick r:id="rId31" action="ppaction://hlinksldjump"/>
              </a:rPr>
              <a:t>500</a:t>
            </a:r>
            <a:endParaRPr lang="en-US" altLang="en-US"/>
          </a:p>
        </p:txBody>
      </p:sp>
      <p:pic>
        <p:nvPicPr>
          <p:cNvPr id="4178" name="Picture 177" descr="blue">
            <a:extLst>
              <a:ext uri="{FF2B5EF4-FFF2-40B4-BE49-F238E27FC236}">
                <a16:creationId xmlns:a16="http://schemas.microsoft.com/office/drawing/2014/main" id="{C08E02B2-E044-EC51-EB9E-5319DA440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650557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9" name="Picture 178" descr="screenj">
            <a:extLst>
              <a:ext uri="{FF2B5EF4-FFF2-40B4-BE49-F238E27FC236}">
                <a16:creationId xmlns:a16="http://schemas.microsoft.com/office/drawing/2014/main" id="{B954E4EC-1C9D-5504-AECB-65AE7CB10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5895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80" name="Text Box 179">
            <a:extLst>
              <a:ext uri="{FF2B5EF4-FFF2-40B4-BE49-F238E27FC236}">
                <a16:creationId xmlns:a16="http://schemas.microsoft.com/office/drawing/2014/main" id="{68EF5124-F748-A3AF-C25A-A0FA138CF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888" y="612457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Black" panose="020B0A04020102020204" pitchFamily="34" charset="0"/>
                <a:hlinkClick r:id="rId32" action="ppaction://hlinksldjump"/>
              </a:rPr>
              <a:t>500</a:t>
            </a:r>
            <a:endParaRPr lang="en-US" altLang="en-US"/>
          </a:p>
        </p:txBody>
      </p:sp>
      <p:pic>
        <p:nvPicPr>
          <p:cNvPr id="4181" name="Picture 180" descr="blue">
            <a:extLst>
              <a:ext uri="{FF2B5EF4-FFF2-40B4-BE49-F238E27FC236}">
                <a16:creationId xmlns:a16="http://schemas.microsoft.com/office/drawing/2014/main" id="{48F083C0-72D7-4CCE-90A9-C6C5317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650557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2" name="Picture 181" descr="screenj">
            <a:extLst>
              <a:ext uri="{FF2B5EF4-FFF2-40B4-BE49-F238E27FC236}">
                <a16:creationId xmlns:a16="http://schemas.microsoft.com/office/drawing/2014/main" id="{4C071CC8-95D0-973C-CE54-DC70CA568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5895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83" name="Text Box 182">
            <a:extLst>
              <a:ext uri="{FF2B5EF4-FFF2-40B4-BE49-F238E27FC236}">
                <a16:creationId xmlns:a16="http://schemas.microsoft.com/office/drawing/2014/main" id="{2FF176AE-F654-4DDC-EC7C-E91EB9AF7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612457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Black" panose="020B0A04020102020204" pitchFamily="34" charset="0"/>
                <a:hlinkClick r:id="rId33" action="ppaction://hlinksldjump"/>
              </a:rPr>
              <a:t>500</a:t>
            </a:r>
            <a:endParaRPr lang="en-US" altLang="en-US"/>
          </a:p>
        </p:txBody>
      </p:sp>
      <p:pic>
        <p:nvPicPr>
          <p:cNvPr id="4184" name="Picture 183" descr="blue">
            <a:extLst>
              <a:ext uri="{FF2B5EF4-FFF2-40B4-BE49-F238E27FC236}">
                <a16:creationId xmlns:a16="http://schemas.microsoft.com/office/drawing/2014/main" id="{F40A3916-B1D6-90A8-00D6-5DA3C2A98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650557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5" name="Picture 184" descr="screenj">
            <a:extLst>
              <a:ext uri="{FF2B5EF4-FFF2-40B4-BE49-F238E27FC236}">
                <a16:creationId xmlns:a16="http://schemas.microsoft.com/office/drawing/2014/main" id="{35968553-790A-E851-5694-0B7F7FBA7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5895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86" name="Text Box 185">
            <a:extLst>
              <a:ext uri="{FF2B5EF4-FFF2-40B4-BE49-F238E27FC236}">
                <a16:creationId xmlns:a16="http://schemas.microsoft.com/office/drawing/2014/main" id="{0827CA37-6656-4219-4BA4-753FB3246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888" y="612457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Black" panose="020B0A04020102020204" pitchFamily="34" charset="0"/>
                <a:hlinkClick r:id="rId34" action="ppaction://hlinksldjump"/>
              </a:rPr>
              <a:t>500</a:t>
            </a:r>
            <a:endParaRPr lang="en-US" altLang="en-US"/>
          </a:p>
        </p:txBody>
      </p:sp>
      <p:pic>
        <p:nvPicPr>
          <p:cNvPr id="4187" name="Picture 186" descr="blue">
            <a:extLst>
              <a:ext uri="{FF2B5EF4-FFF2-40B4-BE49-F238E27FC236}">
                <a16:creationId xmlns:a16="http://schemas.microsoft.com/office/drawing/2014/main" id="{89E64DE4-0855-D020-E19E-589FFBB5D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650557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8" name="Picture 187" descr="screenj">
            <a:extLst>
              <a:ext uri="{FF2B5EF4-FFF2-40B4-BE49-F238E27FC236}">
                <a16:creationId xmlns:a16="http://schemas.microsoft.com/office/drawing/2014/main" id="{E1B2B8D1-CBC2-D9BD-555C-A84DD2392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9" name="Picture 190" descr="screenj">
            <a:extLst>
              <a:ext uri="{FF2B5EF4-FFF2-40B4-BE49-F238E27FC236}">
                <a16:creationId xmlns:a16="http://schemas.microsoft.com/office/drawing/2014/main" id="{9DF8A7DC-2185-3D4B-F311-1049DE115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0" name="Picture 193" descr="screenj">
            <a:extLst>
              <a:ext uri="{FF2B5EF4-FFF2-40B4-BE49-F238E27FC236}">
                <a16:creationId xmlns:a16="http://schemas.microsoft.com/office/drawing/2014/main" id="{6C5452D1-18F5-F4B1-D4EE-E1E7450B5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1" name="Picture 196" descr="screenj">
            <a:extLst>
              <a:ext uri="{FF2B5EF4-FFF2-40B4-BE49-F238E27FC236}">
                <a16:creationId xmlns:a16="http://schemas.microsoft.com/office/drawing/2014/main" id="{4B2AA35F-DD64-CC68-CB0E-8EFF0D293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2" name="Picture 199" descr="screenj">
            <a:extLst>
              <a:ext uri="{FF2B5EF4-FFF2-40B4-BE49-F238E27FC236}">
                <a16:creationId xmlns:a16="http://schemas.microsoft.com/office/drawing/2014/main" id="{34C2B007-7D06-2789-FA3A-3C27BAD2D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3" name="Picture 202" descr="screenj">
            <a:extLst>
              <a:ext uri="{FF2B5EF4-FFF2-40B4-BE49-F238E27FC236}">
                <a16:creationId xmlns:a16="http://schemas.microsoft.com/office/drawing/2014/main" id="{795D384F-C721-16C8-004C-D202DF93A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4" name="Text Box 205">
            <a:extLst>
              <a:ext uri="{FF2B5EF4-FFF2-40B4-BE49-F238E27FC236}">
                <a16:creationId xmlns:a16="http://schemas.microsoft.com/office/drawing/2014/main" id="{22E76C79-3E20-111E-D110-63E13169C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81113"/>
            <a:ext cx="1600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Arial Black" panose="020B0A04020102020204" pitchFamily="34" charset="0"/>
              </a:rPr>
              <a:t>Derivatives</a:t>
            </a:r>
          </a:p>
        </p:txBody>
      </p:sp>
      <p:sp>
        <p:nvSpPr>
          <p:cNvPr id="4195" name="Text Box 207">
            <a:extLst>
              <a:ext uri="{FF2B5EF4-FFF2-40B4-BE49-F238E27FC236}">
                <a16:creationId xmlns:a16="http://schemas.microsoft.com/office/drawing/2014/main" id="{D9DF2E32-FFE6-85AE-ECEB-D815EC772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219200"/>
            <a:ext cx="144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Arial Black" panose="020B0A04020102020204" pitchFamily="34" charset="0"/>
              </a:rPr>
              <a:t>Diff’ability</a:t>
            </a:r>
          </a:p>
        </p:txBody>
      </p:sp>
      <p:sp>
        <p:nvSpPr>
          <p:cNvPr id="4196" name="Text Box 208">
            <a:extLst>
              <a:ext uri="{FF2B5EF4-FFF2-40B4-BE49-F238E27FC236}">
                <a16:creationId xmlns:a16="http://schemas.microsoft.com/office/drawing/2014/main" id="{13DDA0B2-2CA5-6613-B21E-DE9EAF820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2192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solidFill>
                  <a:schemeClr val="bg1"/>
                </a:solidFill>
                <a:latin typeface="Arial Black" panose="020B0A04020102020204" pitchFamily="34" charset="0"/>
              </a:rPr>
              <a:t>Physics</a:t>
            </a:r>
          </a:p>
        </p:txBody>
      </p:sp>
      <p:sp>
        <p:nvSpPr>
          <p:cNvPr id="4197" name="Text Box 209">
            <a:extLst>
              <a:ext uri="{FF2B5EF4-FFF2-40B4-BE49-F238E27FC236}">
                <a16:creationId xmlns:a16="http://schemas.microsoft.com/office/drawing/2014/main" id="{88A52E07-76DA-949B-F3EC-2FF5F0EFB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1430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chemeClr val="bg1"/>
                </a:solidFill>
                <a:latin typeface="Arial Black" panose="020B0A04020102020204" pitchFamily="34" charset="0"/>
              </a:rPr>
              <a:t>Inverse Functions</a:t>
            </a:r>
          </a:p>
        </p:txBody>
      </p:sp>
      <p:sp>
        <p:nvSpPr>
          <p:cNvPr id="4198" name="Text Box 210">
            <a:extLst>
              <a:ext uri="{FF2B5EF4-FFF2-40B4-BE49-F238E27FC236}">
                <a16:creationId xmlns:a16="http://schemas.microsoft.com/office/drawing/2014/main" id="{3593ADC2-41BA-3430-4959-009EC39C2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1430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chemeClr val="bg1"/>
                </a:solidFill>
                <a:latin typeface="Arial Black" panose="020B0A04020102020204" pitchFamily="34" charset="0"/>
              </a:rPr>
              <a:t>Exponential &amp; Logs</a:t>
            </a:r>
          </a:p>
        </p:txBody>
      </p:sp>
      <p:pic>
        <p:nvPicPr>
          <p:cNvPr id="4199" name="Picture 217" descr="applause">
            <a:hlinkClick r:id="" action="ppaction://noaction">
              <a:snd r:embed="rId35" name="APPLAUSE.WAV"/>
            </a:hlinkClick>
            <a:extLst>
              <a:ext uri="{FF2B5EF4-FFF2-40B4-BE49-F238E27FC236}">
                <a16:creationId xmlns:a16="http://schemas.microsoft.com/office/drawing/2014/main" id="{282B4105-54C4-E0CE-60C3-4FE5C6168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8925"/>
            <a:ext cx="914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" name="Picture 221" descr="jeopardy">
            <a:extLst>
              <a:ext uri="{FF2B5EF4-FFF2-40B4-BE49-F238E27FC236}">
                <a16:creationId xmlns:a16="http://schemas.microsoft.com/office/drawing/2014/main" id="{ED624494-DB67-786C-C719-7E68AE17C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5626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" name="Picture 222" descr="final">
            <a:hlinkClick r:id="rId38" action="ppaction://hlinksldjump"/>
            <a:extLst>
              <a:ext uri="{FF2B5EF4-FFF2-40B4-BE49-F238E27FC236}">
                <a16:creationId xmlns:a16="http://schemas.microsoft.com/office/drawing/2014/main" id="{A27487FD-FBE9-4FB6-92CC-411475B76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1779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2" name="Text Box 223">
            <a:extLst>
              <a:ext uri="{FF2B5EF4-FFF2-40B4-BE49-F238E27FC236}">
                <a16:creationId xmlns:a16="http://schemas.microsoft.com/office/drawing/2014/main" id="{8B627308-BD3D-0C42-89C6-5FC1BDB5D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1108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203" name="Text Box 224">
            <a:extLst>
              <a:ext uri="{FF2B5EF4-FFF2-40B4-BE49-F238E27FC236}">
                <a16:creationId xmlns:a16="http://schemas.microsoft.com/office/drawing/2014/main" id="{F4AD828D-E5DE-0A61-D92A-CB746D800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1125538"/>
            <a:ext cx="1447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500">
                <a:solidFill>
                  <a:schemeClr val="bg1"/>
                </a:solidFill>
                <a:latin typeface="Arial Black" panose="020B0A04020102020204" pitchFamily="34" charset="0"/>
              </a:rPr>
              <a:t>Special Rules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7E08CC68-DD61-E350-A189-BD7621B6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0963" name="Text Box 4">
            <a:extLst>
              <a:ext uri="{FF2B5EF4-FFF2-40B4-BE49-F238E27FC236}">
                <a16:creationId xmlns:a16="http://schemas.microsoft.com/office/drawing/2014/main" id="{BCEF3B43-A36B-48DB-0868-07E27FC0E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D 300</a:t>
            </a:r>
            <a:endParaRPr lang="en-US" altLang="en-US"/>
          </a:p>
        </p:txBody>
      </p:sp>
      <p:sp>
        <p:nvSpPr>
          <p:cNvPr id="40964" name="Text Box 3">
            <a:extLst>
              <a:ext uri="{FF2B5EF4-FFF2-40B4-BE49-F238E27FC236}">
                <a16:creationId xmlns:a16="http://schemas.microsoft.com/office/drawing/2014/main" id="{166C0949-7EAA-8A75-88A1-778961931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34925"/>
            <a:ext cx="6324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80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Derivative of Acceleration </a:t>
            </a:r>
            <a:r>
              <a:rPr lang="en-US" altLang="en-US" sz="720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(or the person next to you)</a:t>
            </a:r>
          </a:p>
        </p:txBody>
      </p:sp>
    </p:spTree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19D53C1A-43A3-F3FA-7A54-A3BF92AAF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87" name="Text Box 4">
            <a:extLst>
              <a:ext uri="{FF2B5EF4-FFF2-40B4-BE49-F238E27FC236}">
                <a16:creationId xmlns:a16="http://schemas.microsoft.com/office/drawing/2014/main" id="{DFD51FE3-4E14-ED6A-25F3-4DBB5184A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D 300</a:t>
            </a:r>
            <a:endParaRPr lang="en-US" altLang="en-US"/>
          </a:p>
        </p:txBody>
      </p:sp>
      <p:sp>
        <p:nvSpPr>
          <p:cNvPr id="41988" name="Text Box 3">
            <a:extLst>
              <a:ext uri="{FF2B5EF4-FFF2-40B4-BE49-F238E27FC236}">
                <a16:creationId xmlns:a16="http://schemas.microsoft.com/office/drawing/2014/main" id="{0D2551B5-76F4-3F3C-6008-1D0194947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676400"/>
            <a:ext cx="6324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80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Jerk</a:t>
            </a:r>
          </a:p>
        </p:txBody>
      </p:sp>
    </p:spTree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D94E7E8C-87B5-9779-FC8F-24A87B321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11" name="Text Box 4">
            <a:extLst>
              <a:ext uri="{FF2B5EF4-FFF2-40B4-BE49-F238E27FC236}">
                <a16:creationId xmlns:a16="http://schemas.microsoft.com/office/drawing/2014/main" id="{25126646-D72D-1262-CECF-01D14C67E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D 400</a:t>
            </a:r>
            <a:endParaRPr lang="en-US" altLang="en-US"/>
          </a:p>
        </p:txBody>
      </p:sp>
      <p:sp>
        <p:nvSpPr>
          <p:cNvPr id="43012" name="Text Box 6">
            <a:extLst>
              <a:ext uri="{FF2B5EF4-FFF2-40B4-BE49-F238E27FC236}">
                <a16:creationId xmlns:a16="http://schemas.microsoft.com/office/drawing/2014/main" id="{6DF71AA5-39BE-54B5-D1F4-E11C4896C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8229600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9600">
                <a:solidFill>
                  <a:schemeClr val="bg1"/>
                </a:solidFill>
              </a:rPr>
              <a:t>2</a:t>
            </a:r>
            <a:r>
              <a:rPr lang="en-US" altLang="en-US" sz="9600" baseline="30000">
                <a:solidFill>
                  <a:schemeClr val="bg1"/>
                </a:solidFill>
              </a:rPr>
              <a:t>nd</a:t>
            </a:r>
            <a:r>
              <a:rPr lang="en-US" altLang="en-US" sz="9600">
                <a:solidFill>
                  <a:schemeClr val="bg1"/>
                </a:solidFill>
              </a:rPr>
              <a:t> derivative of position</a:t>
            </a:r>
          </a:p>
        </p:txBody>
      </p:sp>
    </p:spTree>
  </p:cSld>
  <p:clrMapOvr>
    <a:masterClrMapping/>
  </p:clrMapOvr>
  <p:transition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0B82465E-86AB-B27C-38A5-75E6D4B44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FB261D8A-5419-E9EE-2450-3E789248D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05000"/>
            <a:ext cx="6324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0">
                <a:solidFill>
                  <a:schemeClr val="bg1"/>
                </a:solidFill>
              </a:rPr>
              <a:t>Acceleration</a:t>
            </a: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BD05D021-1CC0-4427-43C7-C7710E0C3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D 400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2022E324-5D73-215F-904F-9965D588E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6AE1F444-55B8-E4A1-4983-227170D06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90600"/>
            <a:ext cx="8153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0">
                <a:solidFill>
                  <a:schemeClr val="bg1"/>
                </a:solidFill>
              </a:rPr>
              <a:t>A particle not moving means…</a:t>
            </a:r>
            <a:endParaRPr lang="en-US" altLang="en-US" sz="8000"/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84A5709F-88D6-C1CC-34F2-5B0B138AE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D 500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3EAD614A-A38C-F113-6566-F995188C7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B2615179-1021-23C0-FF3C-14CBA9216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0"/>
            <a:ext cx="6324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Velocity is zero</a:t>
            </a:r>
            <a:endParaRPr lang="en-US" altLang="en-US" sz="8000">
              <a:solidFill>
                <a:schemeClr val="bg1"/>
              </a:solidFill>
            </a:endParaRP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03616408-AD03-2901-8A38-51DB280DA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D 500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66E4FC54-7648-F552-BA33-02D60F165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02BA2DA6-0C8F-2638-02EF-995887C24CC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304800"/>
            <a:ext cx="9144000" cy="4401205"/>
          </a:xfrm>
          <a:prstGeom prst="rect">
            <a:avLst/>
          </a:prstGeom>
          <a:blipFill rotWithShape="1">
            <a:blip r:embed="rId3"/>
            <a:stretch>
              <a:fillRect t="-595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4490F43E-913C-5F9E-3B3C-7160064AE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 100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DF9C9243-8734-D155-BF3E-D521BE7F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727CB075-DB51-2449-11DF-249C8365F86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4800" y="1676400"/>
            <a:ext cx="8610600" cy="263533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FCC70C91-5901-B9D6-7F8B-1C564793C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 100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67A9DA22-1314-DE38-A515-3EC2B51E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711BAE06-7BE4-5A88-DCC2-A59A5EF2F01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52400" y="0"/>
            <a:ext cx="8839200" cy="4401205"/>
          </a:xfrm>
          <a:prstGeom prst="rect">
            <a:avLst/>
          </a:prstGeom>
          <a:blipFill rotWithShape="1">
            <a:blip r:embed="rId3"/>
            <a:stretch>
              <a:fillRect t="-595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7675BB70-7F6B-11E7-F496-5AC054B5A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 200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D78525C1-F56B-6D1E-ED99-D593C61E7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179" name="Text Box 4">
            <a:extLst>
              <a:ext uri="{FF2B5EF4-FFF2-40B4-BE49-F238E27FC236}">
                <a16:creationId xmlns:a16="http://schemas.microsoft.com/office/drawing/2014/main" id="{27E5774A-719C-B24F-27ED-768832D32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 200</a:t>
            </a:r>
            <a:endParaRPr lang="en-US" altLang="en-US"/>
          </a:p>
        </p:txBody>
      </p:sp>
      <p:sp>
        <p:nvSpPr>
          <p:cNvPr id="50180" name="Text Box 14">
            <a:extLst>
              <a:ext uri="{FF2B5EF4-FFF2-40B4-BE49-F238E27FC236}">
                <a16:creationId xmlns:a16="http://schemas.microsoft.com/office/drawing/2014/main" id="{17EAA942-70DA-0F5C-5879-E5D5958F17B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1600200"/>
            <a:ext cx="9144000" cy="288963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0C6DDA3B-F15E-EBDF-A589-E5404A0A6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4177F00D-177C-E349-7C1B-B0392872E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38" y="685800"/>
            <a:ext cx="7391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0">
                <a:solidFill>
                  <a:schemeClr val="bg1"/>
                </a:solidFill>
              </a:rPr>
              <a:t>Derive: </a:t>
            </a:r>
          </a:p>
          <a:p>
            <a:pPr>
              <a:spcBef>
                <a:spcPct val="50000"/>
              </a:spcBef>
            </a:pPr>
            <a:r>
              <a:rPr lang="en-US" altLang="en-US" sz="8000" i="1">
                <a:solidFill>
                  <a:schemeClr val="bg1"/>
                </a:solidFill>
              </a:rPr>
              <a:t>y</a:t>
            </a:r>
            <a:r>
              <a:rPr lang="en-US" altLang="en-US" sz="8000">
                <a:solidFill>
                  <a:schemeClr val="bg1"/>
                </a:solidFill>
              </a:rPr>
              <a:t> = tan </a:t>
            </a:r>
            <a:r>
              <a:rPr lang="en-US" altLang="en-US" sz="8000" i="1">
                <a:solidFill>
                  <a:schemeClr val="bg1"/>
                </a:solidFill>
              </a:rPr>
              <a:t>x</a:t>
            </a:r>
          </a:p>
          <a:p>
            <a:pPr>
              <a:spcBef>
                <a:spcPct val="50000"/>
              </a:spcBef>
            </a:pPr>
            <a:endParaRPr lang="en-US" altLang="en-US" sz="8000">
              <a:cs typeface="Times New Roman" panose="02020603050405020304" pitchFamily="18" charset="0"/>
            </a:endParaRPr>
          </a:p>
        </p:txBody>
      </p:sp>
      <p:sp>
        <p:nvSpPr>
          <p:cNvPr id="5124" name="Text Box 6">
            <a:extLst>
              <a:ext uri="{FF2B5EF4-FFF2-40B4-BE49-F238E27FC236}">
                <a16:creationId xmlns:a16="http://schemas.microsoft.com/office/drawing/2014/main" id="{990C06E0-155C-67FA-F98F-2F7B1F347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400800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100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2A0595BD-CADD-948E-E685-944EE38F9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6279ACCF-9645-AE8B-AC63-A58A0BC66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0" y="1143000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>
                <a:solidFill>
                  <a:schemeClr val="bg1"/>
                </a:solidFill>
              </a:rPr>
              <a:t>If </a:t>
            </a:r>
            <a:r>
              <a:rPr lang="en-US" altLang="en-US" sz="7200" i="1">
                <a:solidFill>
                  <a:schemeClr val="bg1"/>
                </a:solidFill>
              </a:rPr>
              <a:t>f </a:t>
            </a:r>
            <a:r>
              <a:rPr lang="en-US" altLang="en-US" sz="7200">
                <a:solidFill>
                  <a:schemeClr val="bg1"/>
                </a:solidFill>
              </a:rPr>
              <a:t>(2) = 3 and </a:t>
            </a:r>
            <a:r>
              <a:rPr lang="en-US" altLang="en-US" sz="7200" i="1">
                <a:solidFill>
                  <a:schemeClr val="bg1"/>
                </a:solidFill>
              </a:rPr>
              <a:t>f </a:t>
            </a:r>
            <a:r>
              <a:rPr lang="en-US" altLang="en-US" sz="7200">
                <a:solidFill>
                  <a:schemeClr val="bg1"/>
                </a:solidFill>
              </a:rPr>
              <a:t>’(2) = 7 and </a:t>
            </a:r>
            <a:r>
              <a:rPr lang="en-US" altLang="en-US" sz="7200" i="1">
                <a:solidFill>
                  <a:schemeClr val="bg1"/>
                </a:solidFill>
              </a:rPr>
              <a:t>g</a:t>
            </a:r>
            <a:r>
              <a:rPr lang="en-US" altLang="en-US" sz="7200">
                <a:solidFill>
                  <a:schemeClr val="bg1"/>
                </a:solidFill>
              </a:rPr>
              <a:t>(</a:t>
            </a:r>
            <a:r>
              <a:rPr lang="en-US" altLang="en-US" sz="7200" i="1">
                <a:solidFill>
                  <a:schemeClr val="bg1"/>
                </a:solidFill>
              </a:rPr>
              <a:t>x</a:t>
            </a:r>
            <a:r>
              <a:rPr lang="en-US" altLang="en-US" sz="7200">
                <a:solidFill>
                  <a:schemeClr val="bg1"/>
                </a:solidFill>
              </a:rPr>
              <a:t>) = </a:t>
            </a:r>
            <a:r>
              <a:rPr lang="en-US" altLang="en-US" sz="7200" i="1">
                <a:solidFill>
                  <a:schemeClr val="bg1"/>
                </a:solidFill>
              </a:rPr>
              <a:t>f </a:t>
            </a:r>
            <a:r>
              <a:rPr lang="en-US" altLang="en-US" sz="7200" baseline="30000">
                <a:solidFill>
                  <a:schemeClr val="bg1"/>
                </a:solidFill>
              </a:rPr>
              <a:t>-1</a:t>
            </a:r>
            <a:r>
              <a:rPr lang="en-US" altLang="en-US" sz="7200">
                <a:solidFill>
                  <a:schemeClr val="bg1"/>
                </a:solidFill>
              </a:rPr>
              <a:t>(</a:t>
            </a:r>
            <a:r>
              <a:rPr lang="en-US" altLang="en-US" sz="7200" i="1">
                <a:solidFill>
                  <a:schemeClr val="bg1"/>
                </a:solidFill>
              </a:rPr>
              <a:t>x</a:t>
            </a:r>
            <a:r>
              <a:rPr lang="en-US" altLang="en-US" sz="7200">
                <a:solidFill>
                  <a:schemeClr val="bg1"/>
                </a:solidFill>
              </a:rPr>
              <a:t>), find </a:t>
            </a:r>
            <a:r>
              <a:rPr lang="en-US" altLang="en-US" sz="7200" i="1">
                <a:solidFill>
                  <a:schemeClr val="bg1"/>
                </a:solidFill>
              </a:rPr>
              <a:t>g</a:t>
            </a:r>
            <a:r>
              <a:rPr lang="en-US" altLang="en-US" sz="7200">
                <a:solidFill>
                  <a:schemeClr val="bg1"/>
                </a:solidFill>
              </a:rPr>
              <a:t>’(3).</a:t>
            </a: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72CBB49A-A5D0-F2CF-003D-76D50321E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 300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8587C09B-6CEF-1570-7E36-7177B468B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6A30E12E-56FC-BF93-BEA8-139F8120D71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20782" y="1905000"/>
            <a:ext cx="9144000" cy="239713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4E1CB63A-4D76-A937-EEFD-8839FB6A7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 300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CB3C2C5A-0747-2DA5-0661-0F2E414AA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EEFA5990-C05B-1DA4-07D2-42156C733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09600"/>
            <a:ext cx="8001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>
                <a:solidFill>
                  <a:schemeClr val="bg1"/>
                </a:solidFill>
              </a:rPr>
              <a:t>If </a:t>
            </a:r>
            <a:r>
              <a:rPr lang="en-US" altLang="en-US" sz="7200" i="1">
                <a:solidFill>
                  <a:schemeClr val="bg1"/>
                </a:solidFill>
              </a:rPr>
              <a:t>f </a:t>
            </a:r>
            <a:r>
              <a:rPr lang="en-US" altLang="en-US" sz="7200">
                <a:solidFill>
                  <a:schemeClr val="bg1"/>
                </a:solidFill>
              </a:rPr>
              <a:t>(1) = 6, </a:t>
            </a:r>
            <a:r>
              <a:rPr lang="en-US" altLang="en-US" sz="7200" i="1">
                <a:solidFill>
                  <a:schemeClr val="bg1"/>
                </a:solidFill>
              </a:rPr>
              <a:t>f </a:t>
            </a:r>
            <a:r>
              <a:rPr lang="en-US" altLang="en-US" sz="7200">
                <a:solidFill>
                  <a:schemeClr val="bg1"/>
                </a:solidFill>
              </a:rPr>
              <a:t>(6) = 5, </a:t>
            </a:r>
            <a:r>
              <a:rPr lang="en-US" altLang="en-US" sz="7200" i="1">
                <a:solidFill>
                  <a:schemeClr val="bg1"/>
                </a:solidFill>
              </a:rPr>
              <a:t>f </a:t>
            </a:r>
            <a:r>
              <a:rPr lang="en-US" altLang="en-US" sz="7200">
                <a:solidFill>
                  <a:schemeClr val="bg1"/>
                </a:solidFill>
              </a:rPr>
              <a:t>’(1) = 3 , </a:t>
            </a:r>
            <a:r>
              <a:rPr lang="en-US" altLang="en-US" sz="7200" i="1">
                <a:solidFill>
                  <a:schemeClr val="bg1"/>
                </a:solidFill>
              </a:rPr>
              <a:t>f </a:t>
            </a:r>
            <a:r>
              <a:rPr lang="en-US" altLang="en-US" sz="7200">
                <a:solidFill>
                  <a:schemeClr val="bg1"/>
                </a:solidFill>
              </a:rPr>
              <a:t>’(6) = 4 and </a:t>
            </a:r>
            <a:r>
              <a:rPr lang="en-US" altLang="en-US" sz="7200" i="1">
                <a:solidFill>
                  <a:schemeClr val="bg1"/>
                </a:solidFill>
              </a:rPr>
              <a:t>g</a:t>
            </a:r>
            <a:r>
              <a:rPr lang="en-US" altLang="en-US" sz="7200">
                <a:solidFill>
                  <a:schemeClr val="bg1"/>
                </a:solidFill>
              </a:rPr>
              <a:t>(</a:t>
            </a:r>
            <a:r>
              <a:rPr lang="en-US" altLang="en-US" sz="7200" i="1">
                <a:solidFill>
                  <a:schemeClr val="bg1"/>
                </a:solidFill>
              </a:rPr>
              <a:t>x</a:t>
            </a:r>
            <a:r>
              <a:rPr lang="en-US" altLang="en-US" sz="7200">
                <a:solidFill>
                  <a:schemeClr val="bg1"/>
                </a:solidFill>
              </a:rPr>
              <a:t>) = </a:t>
            </a:r>
            <a:r>
              <a:rPr lang="en-US" altLang="en-US" sz="7200" i="1">
                <a:solidFill>
                  <a:schemeClr val="bg1"/>
                </a:solidFill>
              </a:rPr>
              <a:t>f </a:t>
            </a:r>
            <a:r>
              <a:rPr lang="en-US" altLang="en-US" sz="7200" baseline="30000">
                <a:solidFill>
                  <a:schemeClr val="bg1"/>
                </a:solidFill>
              </a:rPr>
              <a:t>-1</a:t>
            </a:r>
            <a:r>
              <a:rPr lang="en-US" altLang="en-US" sz="7200">
                <a:solidFill>
                  <a:schemeClr val="bg1"/>
                </a:solidFill>
              </a:rPr>
              <a:t>(</a:t>
            </a:r>
            <a:r>
              <a:rPr lang="en-US" altLang="en-US" sz="7200" i="1">
                <a:solidFill>
                  <a:schemeClr val="bg1"/>
                </a:solidFill>
              </a:rPr>
              <a:t>x</a:t>
            </a:r>
            <a:r>
              <a:rPr lang="en-US" altLang="en-US" sz="7200">
                <a:solidFill>
                  <a:schemeClr val="bg1"/>
                </a:solidFill>
              </a:rPr>
              <a:t>), find </a:t>
            </a:r>
            <a:r>
              <a:rPr lang="en-US" altLang="en-US" sz="7200" i="1">
                <a:solidFill>
                  <a:schemeClr val="bg1"/>
                </a:solidFill>
              </a:rPr>
              <a:t>g</a:t>
            </a:r>
            <a:r>
              <a:rPr lang="en-US" altLang="en-US" sz="7200">
                <a:solidFill>
                  <a:schemeClr val="bg1"/>
                </a:solidFill>
              </a:rPr>
              <a:t>’(6).</a:t>
            </a: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4D88D300-AA90-9752-72F6-37ACF29FC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 400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F69FF083-DA68-97EC-8576-BE4B4A8E1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9CE7E12C-9C2D-671C-C463-3CB15410AF9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295400" y="1371600"/>
            <a:ext cx="6324600" cy="240065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4D5527DA-70EE-4A55-0372-94661C37D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 400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7C9737B3-A7FD-68AE-3F16-FD9B05C40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128A6CBF-2B2A-0F83-B5AA-299EA0901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14300"/>
            <a:ext cx="7315200" cy="628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600">
                <a:solidFill>
                  <a:schemeClr val="bg1"/>
                </a:solidFill>
              </a:rPr>
              <a:t>If </a:t>
            </a:r>
            <a:r>
              <a:rPr lang="en-US" altLang="en-US" sz="6600" i="1">
                <a:solidFill>
                  <a:schemeClr val="bg1"/>
                </a:solidFill>
              </a:rPr>
              <a:t>f </a:t>
            </a:r>
            <a:r>
              <a:rPr lang="en-US" altLang="en-US" sz="6600">
                <a:solidFill>
                  <a:schemeClr val="bg1"/>
                </a:solidFill>
              </a:rPr>
              <a:t>(2) = 5, </a:t>
            </a:r>
            <a:r>
              <a:rPr lang="en-US" altLang="en-US" sz="6600" i="1">
                <a:solidFill>
                  <a:schemeClr val="bg1"/>
                </a:solidFill>
              </a:rPr>
              <a:t>f </a:t>
            </a:r>
            <a:r>
              <a:rPr lang="en-US" altLang="en-US" sz="6600">
                <a:solidFill>
                  <a:schemeClr val="bg1"/>
                </a:solidFill>
              </a:rPr>
              <a:t>(6) = 2, </a:t>
            </a:r>
            <a:r>
              <a:rPr lang="en-US" altLang="en-US" sz="6600" i="1">
                <a:solidFill>
                  <a:schemeClr val="bg1"/>
                </a:solidFill>
              </a:rPr>
              <a:t>f </a:t>
            </a:r>
            <a:r>
              <a:rPr lang="en-US" altLang="en-US" sz="6600">
                <a:solidFill>
                  <a:schemeClr val="bg1"/>
                </a:solidFill>
              </a:rPr>
              <a:t>’(2) = 3 , </a:t>
            </a:r>
            <a:r>
              <a:rPr lang="en-US" altLang="en-US" sz="6600" i="1">
                <a:solidFill>
                  <a:schemeClr val="bg1"/>
                </a:solidFill>
              </a:rPr>
              <a:t>f </a:t>
            </a:r>
            <a:r>
              <a:rPr lang="en-US" altLang="en-US" sz="6600">
                <a:solidFill>
                  <a:schemeClr val="bg1"/>
                </a:solidFill>
              </a:rPr>
              <a:t>’(6) = 4 and </a:t>
            </a:r>
            <a:r>
              <a:rPr lang="en-US" altLang="en-US" sz="6600" i="1">
                <a:solidFill>
                  <a:schemeClr val="bg1"/>
                </a:solidFill>
              </a:rPr>
              <a:t>g</a:t>
            </a:r>
            <a:r>
              <a:rPr lang="en-US" altLang="en-US" sz="6600">
                <a:solidFill>
                  <a:schemeClr val="bg1"/>
                </a:solidFill>
              </a:rPr>
              <a:t>(</a:t>
            </a:r>
            <a:r>
              <a:rPr lang="en-US" altLang="en-US" sz="6600" i="1">
                <a:solidFill>
                  <a:schemeClr val="bg1"/>
                </a:solidFill>
              </a:rPr>
              <a:t>x</a:t>
            </a:r>
            <a:r>
              <a:rPr lang="en-US" altLang="en-US" sz="6600">
                <a:solidFill>
                  <a:schemeClr val="bg1"/>
                </a:solidFill>
              </a:rPr>
              <a:t>) = </a:t>
            </a:r>
            <a:r>
              <a:rPr lang="en-US" altLang="en-US" sz="6600" i="1">
                <a:solidFill>
                  <a:schemeClr val="bg1"/>
                </a:solidFill>
              </a:rPr>
              <a:t>f </a:t>
            </a:r>
            <a:r>
              <a:rPr lang="en-US" altLang="en-US" sz="6600" baseline="30000">
                <a:solidFill>
                  <a:schemeClr val="bg1"/>
                </a:solidFill>
              </a:rPr>
              <a:t>-1</a:t>
            </a:r>
            <a:r>
              <a:rPr lang="en-US" altLang="en-US" sz="6600">
                <a:solidFill>
                  <a:schemeClr val="bg1"/>
                </a:solidFill>
              </a:rPr>
              <a:t>(</a:t>
            </a:r>
            <a:r>
              <a:rPr lang="en-US" altLang="en-US" sz="6600" i="1">
                <a:solidFill>
                  <a:schemeClr val="bg1"/>
                </a:solidFill>
              </a:rPr>
              <a:t>x</a:t>
            </a:r>
            <a:r>
              <a:rPr lang="en-US" altLang="en-US" sz="6600">
                <a:solidFill>
                  <a:schemeClr val="bg1"/>
                </a:solidFill>
              </a:rPr>
              <a:t>), find the equation of the tangent line of </a:t>
            </a:r>
            <a:r>
              <a:rPr lang="en-US" altLang="en-US" sz="6600" i="1">
                <a:solidFill>
                  <a:schemeClr val="bg1"/>
                </a:solidFill>
              </a:rPr>
              <a:t>g</a:t>
            </a:r>
            <a:r>
              <a:rPr lang="en-US" altLang="en-US" sz="6600">
                <a:solidFill>
                  <a:schemeClr val="bg1"/>
                </a:solidFill>
              </a:rPr>
              <a:t>(</a:t>
            </a:r>
            <a:r>
              <a:rPr lang="en-US" altLang="en-US" sz="6600" i="1">
                <a:solidFill>
                  <a:schemeClr val="bg1"/>
                </a:solidFill>
              </a:rPr>
              <a:t>x</a:t>
            </a:r>
            <a:r>
              <a:rPr lang="en-US" altLang="en-US" sz="6600">
                <a:solidFill>
                  <a:schemeClr val="bg1"/>
                </a:solidFill>
              </a:rPr>
              <a:t>) at </a:t>
            </a:r>
            <a:r>
              <a:rPr lang="en-US" altLang="en-US" sz="6600" i="1">
                <a:solidFill>
                  <a:schemeClr val="bg1"/>
                </a:solidFill>
              </a:rPr>
              <a:t>x</a:t>
            </a:r>
            <a:r>
              <a:rPr lang="en-US" altLang="en-US" sz="6600">
                <a:solidFill>
                  <a:schemeClr val="bg1"/>
                </a:solidFill>
              </a:rPr>
              <a:t> = 2.</a:t>
            </a: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9B089C41-8D5B-1084-4069-59C645753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 500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0D9439F4-8BF9-6642-2BE3-02425A62F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E70CEB84-D9B5-21AE-F716-6718204D2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67000"/>
            <a:ext cx="6324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8000">
              <a:solidFill>
                <a:schemeClr val="bg1"/>
              </a:solidFill>
            </a:endParaRP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E3C323D9-46F3-EBD8-E6B3-680ED1421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 500</a:t>
            </a:r>
            <a:endParaRPr lang="en-US" altLang="en-US"/>
          </a:p>
        </p:txBody>
      </p:sp>
      <p:sp>
        <p:nvSpPr>
          <p:cNvPr id="56325" name="Text Box 14">
            <a:extLst>
              <a:ext uri="{FF2B5EF4-FFF2-40B4-BE49-F238E27FC236}">
                <a16:creationId xmlns:a16="http://schemas.microsoft.com/office/drawing/2014/main" id="{266341C9-BB6F-7312-1CA6-A5E3E19C945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2124071"/>
            <a:ext cx="9144000" cy="239713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advClick="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307040F9-5C1B-7E10-7D2D-8A18AE06F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47" name="Text Box 4">
            <a:extLst>
              <a:ext uri="{FF2B5EF4-FFF2-40B4-BE49-F238E27FC236}">
                <a16:creationId xmlns:a16="http://schemas.microsoft.com/office/drawing/2014/main" id="{14B9D1BC-6183-BFBF-C150-DECAB8846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F 100</a:t>
            </a:r>
            <a:endParaRPr lang="en-US" altLang="en-US"/>
          </a:p>
        </p:txBody>
      </p:sp>
      <p:sp>
        <p:nvSpPr>
          <p:cNvPr id="57348" name="Text Box 5">
            <a:extLst>
              <a:ext uri="{FF2B5EF4-FFF2-40B4-BE49-F238E27FC236}">
                <a16:creationId xmlns:a16="http://schemas.microsoft.com/office/drawing/2014/main" id="{8A58133C-920E-B199-DE70-03DDEBEC334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8082" y="1066800"/>
            <a:ext cx="9144000" cy="3354765"/>
          </a:xfrm>
          <a:prstGeom prst="rect">
            <a:avLst/>
          </a:prstGeom>
          <a:blipFill rotWithShape="1">
            <a:blip r:embed="rId3"/>
            <a:stretch>
              <a:fillRect b="-1781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advClick="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4BC757E0-8321-0B87-C26C-CDD63E00F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617DCBD1-8CB0-C2DE-0B41-CD7846E5C51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52400" y="1828800"/>
            <a:ext cx="8610600" cy="1446550"/>
          </a:xfrm>
          <a:prstGeom prst="rect">
            <a:avLst/>
          </a:prstGeom>
          <a:blipFill rotWithShape="1">
            <a:blip r:embed="rId3"/>
            <a:stretch>
              <a:fillRect l="-425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94771209-6150-5D4E-3705-A62D903BE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F 100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55B82AC7-1E05-3D29-8D53-5888880AC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ED854498-E8AD-8C0C-1774-7DF208789A4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371600" y="685800"/>
            <a:ext cx="6324600" cy="3293209"/>
          </a:xfrm>
          <a:prstGeom prst="rect">
            <a:avLst/>
          </a:prstGeom>
          <a:blipFill rotWithShape="1">
            <a:blip r:embed="rId3"/>
            <a:stretch>
              <a:fillRect t="-796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91FA74AD-BBC7-C3C9-AF13-EA68C42D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F 200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561C094C-5483-A085-0F15-02092FE02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0419" name="Text Box 4">
            <a:extLst>
              <a:ext uri="{FF2B5EF4-FFF2-40B4-BE49-F238E27FC236}">
                <a16:creationId xmlns:a16="http://schemas.microsoft.com/office/drawing/2014/main" id="{D2E180CA-B0A9-3F95-0EDC-DEA39F28B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F 200</a:t>
            </a:r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2466EE-2B68-0E75-7995-6394C5300C6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47800" y="1828800"/>
            <a:ext cx="5943600" cy="240514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AB29509B-3261-5F18-559D-08B8F74AB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B31C9D0D-0E3E-0556-329E-D0D97D49A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0"/>
            <a:ext cx="7315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0">
                <a:solidFill>
                  <a:schemeClr val="bg1"/>
                </a:solidFill>
              </a:rPr>
              <a:t> d</a:t>
            </a:r>
            <a:r>
              <a:rPr lang="en-US" altLang="en-US" sz="8000" i="1">
                <a:solidFill>
                  <a:schemeClr val="bg1"/>
                </a:solidFill>
              </a:rPr>
              <a:t>y</a:t>
            </a:r>
            <a:r>
              <a:rPr lang="en-US" altLang="en-US" sz="8000">
                <a:solidFill>
                  <a:schemeClr val="bg1"/>
                </a:solidFill>
              </a:rPr>
              <a:t>/d</a:t>
            </a:r>
            <a:r>
              <a:rPr lang="en-US" altLang="en-US" sz="8000" i="1">
                <a:solidFill>
                  <a:schemeClr val="bg1"/>
                </a:solidFill>
              </a:rPr>
              <a:t>x</a:t>
            </a:r>
            <a:r>
              <a:rPr lang="en-US" altLang="en-US" sz="8000">
                <a:solidFill>
                  <a:schemeClr val="bg1"/>
                </a:solidFill>
              </a:rPr>
              <a:t> = sec</a:t>
            </a:r>
            <a:r>
              <a:rPr lang="en-US" altLang="en-US" sz="8000" baseline="30000">
                <a:solidFill>
                  <a:schemeClr val="bg1"/>
                </a:solidFill>
              </a:rPr>
              <a:t>2</a:t>
            </a:r>
            <a:r>
              <a:rPr lang="en-US" altLang="en-US" sz="8000">
                <a:solidFill>
                  <a:schemeClr val="bg1"/>
                </a:solidFill>
              </a:rPr>
              <a:t>x</a:t>
            </a:r>
            <a:endParaRPr lang="en-US" altLang="en-US" sz="8000"/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D47B8BB6-CFF6-F2D7-4790-B2F4DE471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400800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100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3117CBBE-0839-62EC-DED5-139D5E1C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1443" name="Text Box 4">
            <a:extLst>
              <a:ext uri="{FF2B5EF4-FFF2-40B4-BE49-F238E27FC236}">
                <a16:creationId xmlns:a16="http://schemas.microsoft.com/office/drawing/2014/main" id="{0E97FEAD-D417-FBB7-1BA1-C8CD9BFF5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F 300</a:t>
            </a:r>
            <a:endParaRPr lang="en-US" alt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DAD8BCE6-2506-D6D9-E6AB-B10847BCC61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8082" y="1066800"/>
            <a:ext cx="9144000" cy="3460114"/>
          </a:xfrm>
          <a:prstGeom prst="rect">
            <a:avLst/>
          </a:prstGeom>
          <a:blipFill rotWithShape="1">
            <a:blip r:embed="rId3"/>
            <a:stretch>
              <a:fillRect b="-1443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advClick="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80D08FDD-8D40-3751-D860-6CEF14B8B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2467" name="Text Box 4">
            <a:extLst>
              <a:ext uri="{FF2B5EF4-FFF2-40B4-BE49-F238E27FC236}">
                <a16:creationId xmlns:a16="http://schemas.microsoft.com/office/drawing/2014/main" id="{B37E76C6-55CE-61AD-7338-B9FA97784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F 300</a:t>
            </a:r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236901-5631-58CA-F646-74F4ADE68A4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69273" y="2667000"/>
            <a:ext cx="9067800" cy="121276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advClick="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0643B00C-F161-6F79-A5A4-6FFA0BE36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3491" name="Text Box 4">
            <a:extLst>
              <a:ext uri="{FF2B5EF4-FFF2-40B4-BE49-F238E27FC236}">
                <a16:creationId xmlns:a16="http://schemas.microsoft.com/office/drawing/2014/main" id="{C71D8013-7A51-7F29-EA58-75ADB2CB2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F 400</a:t>
            </a:r>
            <a:endParaRPr lang="en-US" alt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2D65D94-882F-AD29-3022-27BBCCC4E40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8082" y="1066800"/>
            <a:ext cx="9144000" cy="3354765"/>
          </a:xfrm>
          <a:prstGeom prst="rect">
            <a:avLst/>
          </a:prstGeom>
          <a:blipFill rotWithShape="1">
            <a:blip r:embed="rId3"/>
            <a:stretch>
              <a:fillRect b="-1781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advClick="0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107FD569-2E2C-522E-7D7A-DF416B4CD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4515" name="Text Box 4">
            <a:extLst>
              <a:ext uri="{FF2B5EF4-FFF2-40B4-BE49-F238E27FC236}">
                <a16:creationId xmlns:a16="http://schemas.microsoft.com/office/drawing/2014/main" id="{61D16E80-7D9F-15B6-B24F-B67A095BF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F 400</a:t>
            </a:r>
            <a:endParaRPr lang="en-US" altLang="en-US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34210275-D8BF-6A4E-52BD-3C4D31C5A37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1600200"/>
            <a:ext cx="9144000" cy="239713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advClick="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C23A01E5-FEB9-4B72-9990-D63EDDB87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5539" name="Text Box 7">
            <a:extLst>
              <a:ext uri="{FF2B5EF4-FFF2-40B4-BE49-F238E27FC236}">
                <a16:creationId xmlns:a16="http://schemas.microsoft.com/office/drawing/2014/main" id="{F8CA43EE-1243-F08A-11C2-C56776FE01B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24245" y="152400"/>
            <a:ext cx="9067800" cy="5016758"/>
          </a:xfrm>
          <a:prstGeom prst="rect">
            <a:avLst/>
          </a:prstGeom>
          <a:blipFill rotWithShape="1">
            <a:blip r:embed="rId3"/>
            <a:stretch>
              <a:fillRect l="-2083" t="-5225" r="-4772" b="-1032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5540" name="Text Box 8">
            <a:extLst>
              <a:ext uri="{FF2B5EF4-FFF2-40B4-BE49-F238E27FC236}">
                <a16:creationId xmlns:a16="http://schemas.microsoft.com/office/drawing/2014/main" id="{0BFF96E4-2BB2-1A3F-6C64-CF04CA1A4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F 500</a:t>
            </a:r>
            <a:endParaRPr lang="en-US" altLang="en-US"/>
          </a:p>
        </p:txBody>
      </p:sp>
      <p:sp>
        <p:nvSpPr>
          <p:cNvPr id="65541" name="TextBox 1">
            <a:extLst>
              <a:ext uri="{FF2B5EF4-FFF2-40B4-BE49-F238E27FC236}">
                <a16:creationId xmlns:a16="http://schemas.microsoft.com/office/drawing/2014/main" id="{5E8725C3-C215-D28C-D792-5AFD69A3A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16002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1500">
                <a:solidFill>
                  <a:schemeClr val="bg1"/>
                </a:solidFill>
                <a:sym typeface="Webdings" panose="05030102010509060703" pitchFamily="18" charset="2"/>
              </a:rPr>
              <a:t></a:t>
            </a:r>
            <a:endParaRPr lang="en-US" altLang="en-US" sz="115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75552CC1-FD57-FBE7-69C7-CBAFE58E9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85218F99-2852-9A0C-C019-1C2B91C8B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2147888"/>
            <a:ext cx="91440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0" i="1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800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= 14.778</a:t>
            </a:r>
            <a:r>
              <a:rPr lang="en-US" altLang="en-US" sz="8000" i="1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800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– 7.389</a:t>
            </a:r>
            <a:endParaRPr lang="en-US" altLang="en-US" sz="8000"/>
          </a:p>
        </p:txBody>
      </p:sp>
      <p:sp>
        <p:nvSpPr>
          <p:cNvPr id="66564" name="Text Box 4">
            <a:extLst>
              <a:ext uri="{FF2B5EF4-FFF2-40B4-BE49-F238E27FC236}">
                <a16:creationId xmlns:a16="http://schemas.microsoft.com/office/drawing/2014/main" id="{2A2642CA-CEA1-10DB-57A4-3A682B511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F 500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427091FD-BA91-E1C2-2D81-EE409D1F7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4189B997-5C85-B598-8AB2-C7CB63D5C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81200"/>
            <a:ext cx="7162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chemeClr val="bg1"/>
                </a:solidFill>
              </a:rPr>
              <a:t>The Final Jeopardy Category is:</a:t>
            </a:r>
          </a:p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chemeClr val="bg1"/>
                </a:solidFill>
              </a:rPr>
              <a:t>Terminology/Notation</a:t>
            </a:r>
          </a:p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chemeClr val="bg1"/>
                </a:solidFill>
              </a:rPr>
              <a:t>Please record your wager.</a:t>
            </a:r>
            <a:endParaRPr lang="en-US" altLang="en-US" sz="3600"/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41F18A2C-7B8A-7270-3332-EDD5829B6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950" y="6397625"/>
            <a:ext cx="314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Click on screen to begin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482EBE9D-2D09-E799-021B-0296F1FF4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8611" name="Text Box 3">
            <a:extLst>
              <a:ext uri="{FF2B5EF4-FFF2-40B4-BE49-F238E27FC236}">
                <a16:creationId xmlns:a16="http://schemas.microsoft.com/office/drawing/2014/main" id="{C06BD2AF-A31D-900D-79DA-DF7DE5821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457200"/>
            <a:ext cx="8610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0">
                <a:solidFill>
                  <a:schemeClr val="bg1"/>
                </a:solidFill>
              </a:rPr>
              <a:t>When writing an answer, you should avoid using this pronoun.</a:t>
            </a:r>
            <a:endParaRPr lang="en-US" altLang="en-US" sz="8000"/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AAACBE86-2869-75FB-79B2-17B29A2D6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397625"/>
            <a:ext cx="3514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Click on screen to continue</a:t>
            </a:r>
            <a:endParaRPr lang="en-US" alt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opar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AB93767-B2E1-A845-AC47-EF7AD0D83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1A5D464F-DCE3-86A8-619B-2F6426D18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209800"/>
            <a:ext cx="716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>
                <a:solidFill>
                  <a:schemeClr val="bg1"/>
                </a:solidFill>
              </a:rPr>
              <a:t>What is IT?</a:t>
            </a:r>
            <a:endParaRPr lang="en-US" altLang="en-US" sz="7200"/>
          </a:p>
        </p:txBody>
      </p:sp>
      <p:sp>
        <p:nvSpPr>
          <p:cNvPr id="91140" name="Text Box 4">
            <a:extLst>
              <a:ext uri="{FF2B5EF4-FFF2-40B4-BE49-F238E27FC236}">
                <a16:creationId xmlns:a16="http://schemas.microsoft.com/office/drawing/2014/main" id="{BB398169-49A0-4857-FA9A-80F5E065A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397625"/>
            <a:ext cx="3514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Click on screen to continue</a:t>
            </a:r>
            <a:endParaRPr lang="en-US" altLang="en-US"/>
          </a:p>
        </p:txBody>
      </p:sp>
      <p:pic>
        <p:nvPicPr>
          <p:cNvPr id="69637" name="Picture 5">
            <a:extLst>
              <a:ext uri="{FF2B5EF4-FFF2-40B4-BE49-F238E27FC236}">
                <a16:creationId xmlns:a16="http://schemas.microsoft.com/office/drawing/2014/main" id="{1F7D9089-E208-1AA2-1559-D0DB00B14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3200400"/>
            <a:ext cx="386715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opar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421D48E6-14B5-CB36-8AF2-68DA87412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9A0493A3-C964-8A21-4D94-435E6AE87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667000"/>
            <a:ext cx="716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chemeClr val="bg1"/>
                </a:solidFill>
              </a:rPr>
              <a:t>Thank You for Playing Jeopardy!</a:t>
            </a:r>
            <a:endParaRPr lang="en-US" altLang="en-US" sz="3600"/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F806ECCA-6B0B-85DD-9EAF-F83F135B3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1ECD7DF9-CF3A-3305-AF53-8431BDC8D0B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1676400"/>
            <a:ext cx="9144000" cy="2648546"/>
          </a:xfrm>
          <a:prstGeom prst="rect">
            <a:avLst/>
          </a:prstGeom>
          <a:blipFill rotWithShape="1">
            <a:blip r:embed="rId3"/>
            <a:stretch>
              <a:fillRect t="-7834" b="-1682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25F0ECC9-51FC-92CB-0753-6D6D7911F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200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CC1BE009-0FE6-1517-3C22-542AED5E2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25207545-69F7-9D76-482F-B63BB059C69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10753" y="1828800"/>
            <a:ext cx="8522494" cy="263533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8C680C02-BFA1-B857-CAF3-A6A6FE30F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200</a:t>
            </a:r>
            <a:endParaRPr lang="en-US" altLang="en-US"/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A1DC65C2-32D9-FB20-CEA4-9FF91EDB1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C561DD47-AD3A-C8AC-FC26-F8A30E39D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"/>
            <a:ext cx="7239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8000">
              <a:solidFill>
                <a:schemeClr val="bg1"/>
              </a:solidFill>
            </a:endParaRP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5C16DCEC-0C68-D3C0-2F83-1EF055E10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300</a:t>
            </a:r>
            <a:endParaRPr lang="en-US" altLang="en-US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B809BDD8-4441-A9A5-108C-5A0335062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" y="1905000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600">
                <a:solidFill>
                  <a:schemeClr val="bg1"/>
                </a:solidFill>
              </a:rPr>
              <a:t>Write the definition of the derivative.</a:t>
            </a: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33CC"/>
    </a:dk2>
    <a:lt2>
      <a:srgbClr val="000000"/>
    </a:lt2>
    <a:accent1>
      <a:srgbClr val="00CC99"/>
    </a:accent1>
    <a:accent2>
      <a:srgbClr val="3333CC"/>
    </a:accent2>
    <a:accent3>
      <a:srgbClr val="AAADE2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33CC"/>
    </a:dk2>
    <a:lt2>
      <a:srgbClr val="000000"/>
    </a:lt2>
    <a:accent1>
      <a:srgbClr val="00CC99"/>
    </a:accent1>
    <a:accent2>
      <a:srgbClr val="3333CC"/>
    </a:accent2>
    <a:accent3>
      <a:srgbClr val="AAADE2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33CC"/>
    </a:dk2>
    <a:lt2>
      <a:srgbClr val="000000"/>
    </a:lt2>
    <a:accent1>
      <a:srgbClr val="00CC99"/>
    </a:accent1>
    <a:accent2>
      <a:srgbClr val="3333CC"/>
    </a:accent2>
    <a:accent3>
      <a:srgbClr val="AAADE2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FF"/>
    </a:hlink>
    <a:folHlink>
      <a:srgbClr val="0000C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1566</TotalTime>
  <Words>614</Words>
  <Application>Microsoft Office PowerPoint</Application>
  <PresentationFormat>On-screen Show (4:3)</PresentationFormat>
  <Paragraphs>191</Paragraphs>
  <Slides>69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Arial Black</vt:lpstr>
      <vt:lpstr>Times New Roman</vt:lpstr>
      <vt:lpstr>Arial</vt:lpstr>
      <vt:lpstr>Blank Presentation</vt:lpstr>
      <vt:lpstr>PowerPoint Presentation</vt:lpstr>
      <vt:lpstr>THIS </vt:lpstr>
      <vt:lpstr> With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subject>High School</dc:subject>
  <dc:creator>Robert Swyter</dc:creator>
  <cp:lastModifiedBy>Barbara Kane</cp:lastModifiedBy>
  <cp:revision>111</cp:revision>
  <dcterms:created xsi:type="dcterms:W3CDTF">1999-11-03T20:59:30Z</dcterms:created>
  <dcterms:modified xsi:type="dcterms:W3CDTF">2023-10-03T18:55:05Z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partment">
    <vt:lpwstr>Special Education</vt:lpwstr>
  </property>
</Properties>
</file>